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presProps.xml" ContentType="application/vnd.openxmlformats-officedocument.presentationml.presProps+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s/slide12.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notesSlides/notesSlide1.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88825"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sldImg"/>
          </p:nvPr>
        </p:nvSpPr>
        <p:spPr>
          <a:xfrm>
            <a:off x="533520" y="764280"/>
            <a:ext cx="6704640" cy="3771360"/>
          </a:xfrm>
          <a:prstGeom prst="rect">
            <a:avLst/>
          </a:prstGeom>
          <a:noFill/>
          <a:ln w="0">
            <a:noFill/>
          </a:ln>
        </p:spPr>
        <p:txBody>
          <a:bodyPr lIns="0" tIns="0" rIns="0" bIns="0" anchor="ctr">
            <a:noAutofit/>
          </a:bodyPr>
          <a:p>
            <a:pPr defTabSz="1218960">
              <a:lnSpc>
                <a:spcPct val="90000"/>
              </a:lnSpc>
            </a:pPr>
            <a:r>
              <a:rPr lang="en-US" sz="5400" b="0" u="none" strike="noStrike">
                <a:solidFill>
                  <a:schemeClr val="dk2"/>
                </a:solidFill>
                <a:effectLst/>
                <a:uFillTx/>
                <a:latin typeface="Century Gothic"/>
              </a:rPr>
              <a:t>Click to move the slide</a:t>
            </a:r>
            <a:endParaRPr lang="en-US" sz="5400" b="0" u="none" strike="noStrike">
              <a:solidFill>
                <a:schemeClr val="dk2"/>
              </a:solidFill>
              <a:effectLst/>
              <a:uFillTx/>
              <a:latin typeface="Century Gothic"/>
            </a:endParaRPr>
          </a:p>
        </p:txBody>
      </p:sp>
      <p:sp>
        <p:nvSpPr>
          <p:cNvPr id="114"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p>
            <a:pPr indent="0" algn="l">
              <a:buNone/>
            </a:pPr>
            <a:r>
              <a:rPr lang="en-US" sz="2000" b="0" u="none" strike="noStrike">
                <a:solidFill>
                  <a:srgbClr val="000000"/>
                </a:solidFill>
                <a:effectLst/>
                <a:uFillTx/>
                <a:latin typeface="Arial"/>
              </a:rPr>
              <a:t>Click to edit the notes format</a:t>
            </a:r>
            <a:endParaRPr lang="en-US" sz="2000" b="0" u="none" strike="noStrike">
              <a:solidFill>
                <a:srgbClr val="000000"/>
              </a:solidFill>
              <a:effectLst/>
              <a:uFillTx/>
              <a:latin typeface="Arial"/>
            </a:endParaRPr>
          </a:p>
        </p:txBody>
      </p:sp>
      <p:sp>
        <p:nvSpPr>
          <p:cNvPr id="115" name="PlaceHolder 3"/>
          <p:cNvSpPr>
            <a:spLocks noGrp="1"/>
          </p:cNvSpPr>
          <p:nvPr>
            <p:ph type="hdr"/>
          </p:nvPr>
        </p:nvSpPr>
        <p:spPr>
          <a:xfrm>
            <a:off x="0" y="0"/>
            <a:ext cx="3372840" cy="502560"/>
          </a:xfrm>
          <a:prstGeom prst="rect">
            <a:avLst/>
          </a:prstGeom>
          <a:noFill/>
          <a:ln w="0">
            <a:noFill/>
          </a:ln>
        </p:spPr>
        <p:txBody>
          <a:bodyPr lIns="0" tIns="0" rIns="0" bIns="0" anchor="t">
            <a:noAutofit/>
          </a:bodyPr>
          <a:p>
            <a:pPr indent="0" algn="l">
              <a:buNone/>
            </a:pPr>
            <a:r>
              <a:rPr lang="en-US" sz="1400" b="0" u="none" strike="noStrike">
                <a:solidFill>
                  <a:srgbClr val="000000"/>
                </a:solidFill>
                <a:effectLst/>
                <a:uFillTx/>
                <a:latin typeface="Times New Roman"/>
              </a:rPr>
              <a:t>&lt;header&gt;</a:t>
            </a:r>
            <a:endParaRPr lang="en-US" sz="1400" b="0" u="none" strike="noStrike">
              <a:solidFill>
                <a:srgbClr val="000000"/>
              </a:solidFill>
              <a:effectLst/>
              <a:uFillTx/>
              <a:latin typeface="Times New Roman"/>
            </a:endParaRPr>
          </a:p>
        </p:txBody>
      </p:sp>
      <p:sp>
        <p:nvSpPr>
          <p:cNvPr id="116" name="PlaceHolder 4"/>
          <p:cNvSpPr>
            <a:spLocks noGrp="1"/>
          </p:cNvSpPr>
          <p:nvPr>
            <p:ph type="dt" idx="37"/>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117" name="PlaceHolder 5"/>
          <p:cNvSpPr>
            <a:spLocks noGrp="1"/>
          </p:cNvSpPr>
          <p:nvPr>
            <p:ph type="ftr" idx="38"/>
          </p:nvPr>
        </p:nvSpPr>
        <p:spPr>
          <a:xfrm>
            <a:off x="0" y="9555480"/>
            <a:ext cx="3372840" cy="502560"/>
          </a:xfrm>
          <a:prstGeom prst="rect">
            <a:avLst/>
          </a:prstGeom>
          <a:noFill/>
          <a:ln w="0">
            <a:noFill/>
          </a:ln>
        </p:spPr>
        <p:txBody>
          <a:bodyPr lIns="0" tIns="0" rIns="0" bIns="0" anchor="b">
            <a:no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18" name="PlaceHolder 6"/>
          <p:cNvSpPr>
            <a:spLocks noGrp="1"/>
          </p:cNvSpPr>
          <p:nvPr>
            <p:ph type="sldNum" idx="39"/>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46192B66-0A33-410B-8E8D-94D2BB3174B3}"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sldImg"/>
          </p:nvPr>
        </p:nvSpPr>
        <p:spPr>
          <a:xfrm>
            <a:off x="380880" y="685800"/>
            <a:ext cx="6095520" cy="3428640"/>
          </a:xfrm>
          <a:prstGeom prst="rect">
            <a:avLst/>
          </a:prstGeom>
          <a:ln w="0">
            <a:noFill/>
          </a:ln>
        </p:spPr>
      </p:sp>
      <p:sp>
        <p:nvSpPr>
          <p:cNvPr id="156"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p>
            <a:pPr indent="0" algn="l">
              <a:buNone/>
            </a:pPr>
            <a:endParaRPr lang="en-US" sz="1800" b="0" u="none" strike="noStrike">
              <a:solidFill>
                <a:srgbClr val="000000"/>
              </a:solidFill>
              <a:effectLst/>
              <a:uFillTx/>
              <a:latin typeface="Arial"/>
            </a:endParaRPr>
          </a:p>
        </p:txBody>
      </p:sp>
      <p:sp>
        <p:nvSpPr>
          <p:cNvPr id="157" name="PlaceHolder 3"/>
          <p:cNvSpPr>
            <a:spLocks noGrp="1"/>
          </p:cNvSpPr>
          <p:nvPr>
            <p:ph type="sldNum" idx="40"/>
          </p:nvPr>
        </p:nvSpPr>
        <p:spPr>
          <a:xfrm>
            <a:off x="3884760" y="8685360"/>
            <a:ext cx="2971440" cy="456840"/>
          </a:xfrm>
          <a:prstGeom prst="rect">
            <a:avLst/>
          </a:prstGeom>
          <a:noFill/>
          <a:ln w="0">
            <a:noFill/>
          </a:ln>
        </p:spPr>
        <p:txBody>
          <a:bodyPr lIns="91440" tIns="45720" rIns="91440" bIns="45720" anchor="b">
            <a:noAutofit/>
          </a:bodyPr>
          <a:lstStyle>
            <a:lvl1pPr indent="0" algn="r" defTabSz="1218960">
              <a:lnSpc>
                <a:spcPct val="100000"/>
              </a:lnSpc>
              <a:buNone/>
              <a:defRPr lang="en-US" sz="1200" b="0" u="none" strike="noStrike">
                <a:solidFill>
                  <a:schemeClr val="dk2"/>
                </a:solidFill>
                <a:effectLst/>
                <a:uFillTx/>
                <a:latin typeface="+mn-lt"/>
                <a:ea typeface="+mn-ea"/>
              </a:defRPr>
            </a:lvl1pPr>
          </a:lstStyle>
          <a:p>
            <a:pPr indent="0" algn="r" defTabSz="1218960">
              <a:lnSpc>
                <a:spcPct val="100000"/>
              </a:lnSpc>
              <a:buNone/>
            </a:pPr>
            <a:fld id="{94F0775C-1F94-4B10-A1FE-E51FB4D92036}" type="slidenum">
              <a:rPr lang="en-US" sz="1200" b="0" u="none" strike="noStrike">
                <a:solidFill>
                  <a:schemeClr val="dk2"/>
                </a:solidFill>
                <a:effectLst/>
                <a:uFillTx/>
                <a:latin typeface="+mn-lt"/>
                <a:ea typeface="+mn-ea"/>
              </a:rPr>
              <a:t>&lt;number&gt;</a:t>
            </a:fld>
            <a:endParaRPr lang="en-US"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 Id="rId3" Type="http://schemas.openxmlformats.org/officeDocument/2006/relationships/image" Target="../media/image2.jpeg"/><Relationship Id="rId4" Type="http://schemas.openxmlformats.org/officeDocument/2006/relationships/image" Target="../media/image2.jpe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15" name="PlaceHolder 1"/>
          <p:cNvSpPr>
            <a:spLocks noGrp="1"/>
          </p:cNvSpPr>
          <p:nvPr>
            <p:ph type="title"/>
          </p:nvPr>
        </p:nvSpPr>
        <p:spPr>
          <a:xfrm>
            <a:off x="1117440" y="76320"/>
            <a:ext cx="10157040" cy="1396800"/>
          </a:xfrm>
          <a:prstGeom prst="rect">
            <a:avLst/>
          </a:prstGeom>
          <a:noFill/>
          <a:ln w="0">
            <a:noFill/>
          </a:ln>
        </p:spPr>
        <p:txBody>
          <a:bodyPr lIns="0" tIns="0" rIns="0" bIns="0" anchor="ctr">
            <a:spAutoFit/>
          </a:bodyPr>
          <a:p>
            <a:pPr indent="0" algn="l" defTabSz="1218960">
              <a:lnSpc>
                <a:spcPct val="85000"/>
              </a:lnSpc>
              <a:buNone/>
            </a:pPr>
            <a:endParaRPr lang="en-US" sz="4400" b="0" u="none" strike="noStrike">
              <a:solidFill>
                <a:schemeClr val="accent2">
                  <a:lumMod val="50000"/>
                </a:schemeClr>
              </a:solidFill>
              <a:effectLst/>
              <a:uFillTx/>
              <a:latin typeface="Century Gothic"/>
            </a:endParaRPr>
          </a:p>
        </p:txBody>
      </p:sp>
      <p:sp>
        <p:nvSpPr>
          <p:cNvPr id="16" name="PlaceHolder 2"/>
          <p:cNvSpPr>
            <a:spLocks noGrp="1"/>
          </p:cNvSpPr>
          <p:nvPr>
            <p:ph type="subTitle"/>
          </p:nvPr>
        </p:nvSpPr>
        <p:spPr>
          <a:xfrm>
            <a:off x="1117440" y="1701720"/>
            <a:ext cx="10157040" cy="4470120"/>
          </a:xfrm>
          <a:prstGeom prst="rect">
            <a:avLst/>
          </a:prstGeom>
          <a:noFill/>
          <a:ln w="0">
            <a:noFill/>
          </a:ln>
        </p:spPr>
        <p:txBody>
          <a:bodyPr lIns="0" tIns="0" rIns="0" bIns="0" anchor="ctr">
            <a:spAutoFit/>
          </a:bodyPr>
          <a:p>
            <a:pPr indent="0" algn="ctr">
              <a:buNone/>
            </a:pPr>
            <a:endParaRPr lang="en-US" sz="3200" b="0" u="none" strike="noStrike">
              <a:solidFill>
                <a:srgbClr val="000000"/>
              </a:solidFill>
              <a:effectLst/>
              <a:uFillTx/>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FF0E177B-F63E-44B0-B746-7935359CC251}" type="slidenum">
              <a:t>&lt;#&gt;</a:t>
            </a:fld>
          </a:p>
        </p:txBody>
      </p:sp>
      <p:sp>
        <p:nvSpPr>
          <p:cNvPr id="6" name="PlaceHolder 5"/>
          <p:cNvSpPr>
            <a:spLocks noGrp="1"/>
          </p:cNvSpPr>
          <p:nvPr>
            <p:ph type="dt" idx="1"/>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blipFill rotWithShape="0">
          <a:blip r:embed="rId2"/>
          <a:stretch/>
        </a:blipFill>
      </p:bgPr>
    </p:bg>
    <p:spTree>
      <p:nvGrpSpPr>
        <p:cNvPr id="1" name=""/>
        <p:cNvGrpSpPr/>
        <p:nvPr/>
      </p:nvGrpSpPr>
      <p:grpSpPr>
        <a:xfrm>
          <a:off x="0" y="0"/>
          <a:ext cx="0" cy="0"/>
          <a:chOff x="0" y="0"/>
          <a:chExt cx="0" cy="0"/>
        </a:xfrm>
      </p:grpSpPr>
      <p:grpSp>
        <p:nvGrpSpPr>
          <p:cNvPr id="17" name="Group 6"/>
          <p:cNvGrpSpPr/>
          <p:nvPr/>
        </p:nvGrpSpPr>
        <p:grpSpPr>
          <a:xfrm>
            <a:off x="1800" y="0"/>
            <a:ext cx="12188520" cy="6857640"/>
            <a:chOff x="1800" y="0"/>
            <a:chExt cx="12188520" cy="6857640"/>
          </a:xfrm>
        </p:grpSpPr>
        <p:sp>
          <p:nvSpPr>
            <p:cNvPr id="18"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19"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20"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21" name="PlaceHolder 2"/>
          <p:cNvSpPr>
            <a:spLocks noGrp="1"/>
          </p:cNvSpPr>
          <p:nvPr>
            <p:ph type="body"/>
          </p:nvPr>
        </p:nvSpPr>
        <p:spPr>
          <a:xfrm>
            <a:off x="1117440" y="1701720"/>
            <a:ext cx="10157040" cy="4470120"/>
          </a:xfrm>
          <a:prstGeom prst="rect">
            <a:avLst/>
          </a:prstGeom>
          <a:noFill/>
          <a:ln w="0">
            <a:noFill/>
          </a:ln>
        </p:spPr>
        <p:txBody>
          <a:bodyPr lIns="122040" tIns="60840" rIns="122040" bIns="60840" anchor="t" vert="eaVert">
            <a:no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22" name="PlaceHolder 3"/>
          <p:cNvSpPr>
            <a:spLocks noGrp="1"/>
          </p:cNvSpPr>
          <p:nvPr>
            <p:ph type="dt" idx="4"/>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23" name="PlaceHolder 4"/>
          <p:cNvSpPr>
            <a:spLocks noGrp="1"/>
          </p:cNvSpPr>
          <p:nvPr>
            <p:ph type="ftr" idx="5"/>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24" name="PlaceHolder 5"/>
          <p:cNvSpPr>
            <a:spLocks noGrp="1"/>
          </p:cNvSpPr>
          <p:nvPr>
            <p:ph type="sldNum" idx="6"/>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A60319C1-4960-48E0-AADB-D0B243AC4C9B}" type="slidenum">
              <a:rPr lang="en-US" sz="1200" b="0" u="none" strike="noStrike">
                <a:solidFill>
                  <a:schemeClr val="dk2">
                    <a:lumMod val="50000"/>
                  </a:schemeClr>
                </a:solidFill>
                <a:effectLst/>
                <a:uFillTx/>
                <a:latin typeface="Century Gothic"/>
              </a:rPr>
              <a:t>1</a:t>
            </a:fld>
            <a:endParaRPr lang="en-US" sz="12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blipFill rotWithShape="0">
          <a:blip r:embed="rId2"/>
          <a:stretch/>
        </a:blipFill>
      </p:bgPr>
    </p:bg>
    <p:spTree>
      <p:nvGrpSpPr>
        <p:cNvPr id="1" name=""/>
        <p:cNvGrpSpPr/>
        <p:nvPr/>
      </p:nvGrpSpPr>
      <p:grpSpPr>
        <a:xfrm>
          <a:off x="0" y="0"/>
          <a:ext cx="0" cy="0"/>
          <a:chOff x="0" y="0"/>
          <a:chExt cx="0" cy="0"/>
        </a:xfrm>
      </p:grpSpPr>
      <p:grpSp>
        <p:nvGrpSpPr>
          <p:cNvPr id="25" name="Group 6"/>
          <p:cNvGrpSpPr/>
          <p:nvPr/>
        </p:nvGrpSpPr>
        <p:grpSpPr>
          <a:xfrm>
            <a:off x="1800" y="0"/>
            <a:ext cx="12188520" cy="6857640"/>
            <a:chOff x="1800" y="0"/>
            <a:chExt cx="12188520" cy="6857640"/>
          </a:xfrm>
        </p:grpSpPr>
        <p:sp>
          <p:nvSpPr>
            <p:cNvPr id="26"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27"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28" name="PlaceHolder 1"/>
          <p:cNvSpPr>
            <a:spLocks noGrp="1"/>
          </p:cNvSpPr>
          <p:nvPr>
            <p:ph type="title"/>
          </p:nvPr>
        </p:nvSpPr>
        <p:spPr>
          <a:xfrm>
            <a:off x="9852480" y="274680"/>
            <a:ext cx="1421640" cy="5897160"/>
          </a:xfrm>
          <a:prstGeom prst="rect">
            <a:avLst/>
          </a:prstGeom>
          <a:noFill/>
          <a:ln w="0">
            <a:noFill/>
          </a:ln>
        </p:spPr>
        <p:txBody>
          <a:bodyPr lIns="122040" tIns="60840" rIns="122040" bIns="60840" anchor="b" vert="eaVert">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29" name="PlaceHolder 2"/>
          <p:cNvSpPr>
            <a:spLocks noGrp="1"/>
          </p:cNvSpPr>
          <p:nvPr>
            <p:ph type="body"/>
          </p:nvPr>
        </p:nvSpPr>
        <p:spPr>
          <a:xfrm>
            <a:off x="1117440" y="274680"/>
            <a:ext cx="8531640" cy="5897160"/>
          </a:xfrm>
          <a:prstGeom prst="rect">
            <a:avLst/>
          </a:prstGeom>
          <a:noFill/>
          <a:ln w="0">
            <a:noFill/>
          </a:ln>
        </p:spPr>
        <p:txBody>
          <a:bodyPr lIns="122040" tIns="60840" rIns="122040" bIns="60840" anchor="t" vert="eaVert">
            <a:no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30" name="PlaceHolder 3"/>
          <p:cNvSpPr>
            <a:spLocks noGrp="1"/>
          </p:cNvSpPr>
          <p:nvPr>
            <p:ph type="dt" idx="7"/>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31" name="PlaceHolder 4"/>
          <p:cNvSpPr>
            <a:spLocks noGrp="1"/>
          </p:cNvSpPr>
          <p:nvPr>
            <p:ph type="ftr" idx="8"/>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32" name="PlaceHolder 5"/>
          <p:cNvSpPr>
            <a:spLocks noGrp="1"/>
          </p:cNvSpPr>
          <p:nvPr>
            <p:ph type="sldNum" idx="9"/>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2F54B728-DF19-495C-9600-0C48797D6084}" type="slidenum">
              <a:rPr lang="en-US" sz="1200" b="0" u="none" strike="noStrike">
                <a:solidFill>
                  <a:schemeClr val="dk2">
                    <a:lumMod val="50000"/>
                  </a:schemeClr>
                </a:solidFill>
                <a:effectLst/>
                <a:uFillTx/>
                <a:latin typeface="Century Gothic"/>
              </a:rPr>
              <a:t>1</a:t>
            </a:fld>
            <a:endParaRPr lang="en-US" sz="12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and Content">
    <p:bg>
      <p:bgPr>
        <a:blipFill rotWithShape="0">
          <a:blip r:embed="rId2"/>
          <a:stretch/>
        </a:blipFill>
      </p:bgPr>
    </p:bg>
    <p:spTree>
      <p:nvGrpSpPr>
        <p:cNvPr id="1" name=""/>
        <p:cNvGrpSpPr/>
        <p:nvPr/>
      </p:nvGrpSpPr>
      <p:grpSpPr>
        <a:xfrm>
          <a:off x="0" y="0"/>
          <a:ext cx="0" cy="0"/>
          <a:chOff x="0" y="0"/>
          <a:chExt cx="0" cy="0"/>
        </a:xfrm>
      </p:grpSpPr>
      <p:grpSp>
        <p:nvGrpSpPr>
          <p:cNvPr id="33" name="Group 6"/>
          <p:cNvGrpSpPr/>
          <p:nvPr/>
        </p:nvGrpSpPr>
        <p:grpSpPr>
          <a:xfrm>
            <a:off x="1800" y="0"/>
            <a:ext cx="12188520" cy="6857640"/>
            <a:chOff x="1800" y="0"/>
            <a:chExt cx="12188520" cy="6857640"/>
          </a:xfrm>
        </p:grpSpPr>
        <p:sp>
          <p:nvSpPr>
            <p:cNvPr id="34"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35"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36"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37" name="PlaceHolder 2"/>
          <p:cNvSpPr>
            <a:spLocks noGrp="1"/>
          </p:cNvSpPr>
          <p:nvPr>
            <p:ph type="body"/>
          </p:nvPr>
        </p:nvSpPr>
        <p:spPr>
          <a:xfrm>
            <a:off x="1117440" y="1701720"/>
            <a:ext cx="10157040" cy="4470120"/>
          </a:xfrm>
          <a:prstGeom prst="rect">
            <a:avLst/>
          </a:prstGeom>
          <a:noFill/>
          <a:ln w="0">
            <a:noFill/>
          </a:ln>
        </p:spPr>
        <p:txBody>
          <a:bodyPr lIns="122040" tIns="60840" rIns="122040" bIns="60840" anchor="t">
            <a:no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38" name="PlaceHolder 3"/>
          <p:cNvSpPr>
            <a:spLocks noGrp="1"/>
          </p:cNvSpPr>
          <p:nvPr>
            <p:ph type="dt" idx="10"/>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39" name="PlaceHolder 4"/>
          <p:cNvSpPr>
            <a:spLocks noGrp="1"/>
          </p:cNvSpPr>
          <p:nvPr>
            <p:ph type="ftr" idx="11"/>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40" name="PlaceHolder 5"/>
          <p:cNvSpPr>
            <a:spLocks noGrp="1"/>
          </p:cNvSpPr>
          <p:nvPr>
            <p:ph type="sldNum" idx="12"/>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8D0589FB-D3DE-4E6B-A407-7611DB334CB4}" type="slidenum">
              <a:rPr lang="en-US" sz="1200" b="0" u="none" strike="noStrike">
                <a:solidFill>
                  <a:schemeClr val="dk2">
                    <a:lumMod val="50000"/>
                  </a:schemeClr>
                </a:solidFill>
                <a:effectLst/>
                <a:uFillTx/>
                <a:latin typeface="Century Gothic"/>
              </a:rPr>
              <a:t>1</a:t>
            </a:fld>
            <a:endParaRPr lang="en-US" sz="1200" b="0" u="none" strike="noStrike">
              <a:solidFill>
                <a:srgbClr val="000000"/>
              </a:solidFill>
              <a:effectLst/>
              <a:uFillTx/>
              <a:latin typeface="Times New Roman"/>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stretch/>
        </a:blipFill>
      </p:bgPr>
    </p:bg>
    <p:spTree>
      <p:nvGrpSpPr>
        <p:cNvPr id="1" name=""/>
        <p:cNvGrpSpPr/>
        <p:nvPr/>
      </p:nvGrpSpPr>
      <p:grpSpPr>
        <a:xfrm>
          <a:off x="0" y="0"/>
          <a:ext cx="0" cy="0"/>
          <a:chOff x="0" y="0"/>
          <a:chExt cx="0" cy="0"/>
        </a:xfrm>
      </p:grpSpPr>
      <p:grpSp>
        <p:nvGrpSpPr>
          <p:cNvPr id="41" name="Group 6"/>
          <p:cNvGrpSpPr/>
          <p:nvPr/>
        </p:nvGrpSpPr>
        <p:grpSpPr>
          <a:xfrm>
            <a:off x="1800" y="0"/>
            <a:ext cx="12188520" cy="6857640"/>
            <a:chOff x="1800" y="0"/>
            <a:chExt cx="12188520" cy="6857640"/>
          </a:xfrm>
        </p:grpSpPr>
        <p:sp>
          <p:nvSpPr>
            <p:cNvPr id="34"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35"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42"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43" name="PlaceHolder 2"/>
          <p:cNvSpPr>
            <a:spLocks noGrp="1"/>
          </p:cNvSpPr>
          <p:nvPr>
            <p:ph type="body"/>
          </p:nvPr>
        </p:nvSpPr>
        <p:spPr>
          <a:xfrm>
            <a:off x="1117440" y="1701720"/>
            <a:ext cx="10157040" cy="4470120"/>
          </a:xfrm>
          <a:prstGeom prst="rect">
            <a:avLst/>
          </a:prstGeom>
          <a:noFill/>
          <a:ln w="0">
            <a:noFill/>
          </a:ln>
        </p:spPr>
        <p:txBody>
          <a:bodyPr lIns="122040" tIns="60840" rIns="122040" bIns="60840" anchor="t">
            <a:no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44" name="PlaceHolder 3"/>
          <p:cNvSpPr>
            <a:spLocks noGrp="1"/>
          </p:cNvSpPr>
          <p:nvPr>
            <p:ph type="dt" idx="13"/>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45" name="PlaceHolder 4"/>
          <p:cNvSpPr>
            <a:spLocks noGrp="1"/>
          </p:cNvSpPr>
          <p:nvPr>
            <p:ph type="ftr" idx="14"/>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 </a:t>
            </a:r>
            <a:endParaRPr lang="en-US" sz="1200" b="0" u="none" strike="noStrike">
              <a:solidFill>
                <a:srgbClr val="000000"/>
              </a:solidFill>
              <a:effectLst/>
              <a:uFillTx/>
              <a:latin typeface="Times New Roman"/>
            </a:endParaRPr>
          </a:p>
        </p:txBody>
      </p:sp>
      <p:sp>
        <p:nvSpPr>
          <p:cNvPr id="46" name="PlaceHolder 5"/>
          <p:cNvSpPr>
            <a:spLocks noGrp="1"/>
          </p:cNvSpPr>
          <p:nvPr>
            <p:ph type="sldNum" idx="15"/>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550D534C-2EAD-416F-878F-6B09E20F898D}" type="slidenum">
              <a:rPr lang="en-US" sz="1200" b="0" u="none" strike="noStrike">
                <a:solidFill>
                  <a:schemeClr val="dk2">
                    <a:lumMod val="50000"/>
                  </a:schemeClr>
                </a:solidFill>
                <a:effectLst/>
                <a:uFillTx/>
                <a:latin typeface="Century Gothic"/>
              </a:rPr>
              <a:t>1</a:t>
            </a:fld>
            <a:endParaRPr lang="en-US" sz="12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blipFill rotWithShape="0">
          <a:blip r:embed="rId2"/>
          <a:stretch/>
        </a:blipFill>
      </p:bgPr>
    </p:bg>
    <p:spTree>
      <p:nvGrpSpPr>
        <p:cNvPr id="1" name=""/>
        <p:cNvGrpSpPr/>
        <p:nvPr/>
      </p:nvGrpSpPr>
      <p:grpSpPr>
        <a:xfrm>
          <a:off x="0" y="0"/>
          <a:ext cx="0" cy="0"/>
          <a:chOff x="0" y="0"/>
          <a:chExt cx="0" cy="0"/>
        </a:xfrm>
      </p:grpSpPr>
      <p:grpSp>
        <p:nvGrpSpPr>
          <p:cNvPr id="47" name="Group 6"/>
          <p:cNvGrpSpPr/>
          <p:nvPr/>
        </p:nvGrpSpPr>
        <p:grpSpPr>
          <a:xfrm>
            <a:off x="1800" y="0"/>
            <a:ext cx="12188520" cy="6857640"/>
            <a:chOff x="1800" y="0"/>
            <a:chExt cx="12188520" cy="6857640"/>
          </a:xfrm>
        </p:grpSpPr>
        <p:sp>
          <p:nvSpPr>
            <p:cNvPr id="48"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49"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grpSp>
        <p:nvGrpSpPr>
          <p:cNvPr id="50" name="Group 11"/>
          <p:cNvGrpSpPr/>
          <p:nvPr/>
        </p:nvGrpSpPr>
        <p:grpSpPr>
          <a:xfrm>
            <a:off x="1800" y="0"/>
            <a:ext cx="12188520" cy="6857640"/>
            <a:chOff x="1800" y="0"/>
            <a:chExt cx="12188520" cy="6857640"/>
          </a:xfrm>
        </p:grpSpPr>
        <p:sp>
          <p:nvSpPr>
            <p:cNvPr id="51" name="Rectangle 3"/>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pic>
          <p:nvPicPr>
            <p:cNvPr id="52" name="Picture 9"/>
            <p:cNvPicPr/>
            <p:nvPr/>
          </p:nvPicPr>
          <p:blipFill>
            <a:blip r:embed="rId3"/>
            <a:stretch/>
          </p:blipFill>
          <p:spPr>
            <a:xfrm>
              <a:off x="7598880" y="0"/>
              <a:ext cx="4591080" cy="6857640"/>
            </a:xfrm>
            <a:prstGeom prst="rect">
              <a:avLst/>
            </a:prstGeom>
            <a:noFill/>
            <a:ln w="0">
              <a:noFill/>
            </a:ln>
          </p:spPr>
        </p:pic>
        <p:sp>
          <p:nvSpPr>
            <p:cNvPr id="53" name="Rectangle 10"/>
            <p:cNvSpPr/>
            <p:nvPr/>
          </p:nvSpPr>
          <p:spPr>
            <a:xfrm>
              <a:off x="7481160" y="0"/>
              <a:ext cx="136800" cy="6857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2400" b="0" u="none" strike="noStrike">
                <a:solidFill>
                  <a:schemeClr val="dk2"/>
                </a:solidFill>
                <a:effectLst/>
                <a:uFillTx/>
                <a:latin typeface="Century Gothic"/>
              </a:endParaRPr>
            </a:p>
          </p:txBody>
        </p:sp>
      </p:grpSp>
      <p:pic>
        <p:nvPicPr>
          <p:cNvPr id="54" name="Picture 4" descr="Stack of books"/>
          <p:cNvPicPr/>
          <p:nvPr/>
        </p:nvPicPr>
        <p:blipFill>
          <a:blip r:embed="rId4"/>
          <a:stretch/>
        </p:blipFill>
        <p:spPr>
          <a:xfrm>
            <a:off x="7598880" y="0"/>
            <a:ext cx="4591080" cy="6857640"/>
          </a:xfrm>
          <a:prstGeom prst="rect">
            <a:avLst/>
          </a:prstGeom>
          <a:noFill/>
          <a:ln w="0">
            <a:noFill/>
          </a:ln>
        </p:spPr>
      </p:pic>
      <p:sp>
        <p:nvSpPr>
          <p:cNvPr id="55" name="PlaceHolder 1"/>
          <p:cNvSpPr>
            <a:spLocks noGrp="1"/>
          </p:cNvSpPr>
          <p:nvPr>
            <p:ph type="title"/>
          </p:nvPr>
        </p:nvSpPr>
        <p:spPr>
          <a:xfrm>
            <a:off x="237240" y="1498680"/>
            <a:ext cx="7008120" cy="3298320"/>
          </a:xfrm>
          <a:prstGeom prst="rect">
            <a:avLst/>
          </a:prstGeom>
          <a:noFill/>
          <a:ln w="0">
            <a:noFill/>
          </a:ln>
        </p:spPr>
        <p:txBody>
          <a:bodyPr lIns="122040" tIns="60840" rIns="122040" bIns="60840" anchor="b">
            <a:normAutofit/>
          </a:bodyPr>
          <a:lstStyle>
            <a:lvl1pPr indent="0" algn="l" defTabSz="1218960">
              <a:lnSpc>
                <a:spcPct val="90000"/>
              </a:lnSpc>
              <a:buNone/>
              <a:defRPr lang="en-US" sz="5400" b="0" u="none" strike="noStrike">
                <a:solidFill>
                  <a:schemeClr val="dk2"/>
                </a:solidFill>
                <a:effectLst/>
                <a:uFillTx/>
                <a:latin typeface="Century Gothic"/>
              </a:defRPr>
            </a:lvl1pPr>
          </a:lstStyle>
          <a:p>
            <a:pPr indent="0" algn="l" defTabSz="1218960">
              <a:lnSpc>
                <a:spcPct val="90000"/>
              </a:lnSpc>
              <a:buNone/>
            </a:pPr>
            <a:r>
              <a:rPr lang="en-US" sz="5400" b="0" u="none" strike="noStrike">
                <a:solidFill>
                  <a:schemeClr val="dk2"/>
                </a:solidFill>
                <a:effectLst/>
                <a:uFillTx/>
                <a:latin typeface="Century Gothic"/>
              </a:rPr>
              <a:t>Click to edit Master title style</a:t>
            </a:r>
            <a:endParaRPr lang="en-US" sz="5400" b="0" u="none" strike="noStrike">
              <a:solidFill>
                <a:schemeClr val="dk2"/>
              </a:solidFill>
              <a:effectLst/>
              <a:uFillTx/>
              <a:latin typeface="Century Gothic"/>
            </a:endParaRPr>
          </a:p>
        </p:txBody>
      </p:sp>
      <p:sp>
        <p:nvSpPr>
          <p:cNvPr id="56" name="PlaceHolder 2"/>
          <p:cNvSpPr>
            <a:spLocks noGrp="1"/>
          </p:cNvSpPr>
          <p:nvPr>
            <p:ph type="dt" idx="16"/>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57" name="PlaceHolder 3"/>
          <p:cNvSpPr>
            <a:spLocks noGrp="1"/>
          </p:cNvSpPr>
          <p:nvPr>
            <p:ph type="ftr" idx="17"/>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58" name="PlaceHolder 4"/>
          <p:cNvSpPr>
            <a:spLocks noGrp="1"/>
          </p:cNvSpPr>
          <p:nvPr>
            <p:ph type="sldNum" idx="18"/>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F65B7568-B3E1-4A53-BDC1-C41570F05062}"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
        <p:nvSpPr>
          <p:cNvPr id="59" name="PlaceHolder 5"/>
          <p:cNvSpPr>
            <a:spLocks noGrp="1"/>
          </p:cNvSpPr>
          <p:nvPr>
            <p:ph type="body"/>
          </p:nvPr>
        </p:nvSpPr>
        <p:spPr>
          <a:xfrm>
            <a:off x="609120" y="1604520"/>
            <a:ext cx="10969560" cy="3977280"/>
          </a:xfrm>
          <a:prstGeom prst="rect">
            <a:avLst/>
          </a:prstGeom>
          <a:noFill/>
          <a:ln w="0">
            <a:noFill/>
          </a:ln>
        </p:spPr>
        <p:txBody>
          <a:bodyPr lIns="0" tIns="0" rIns="0" bIns="0" anchor="t">
            <a:norm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00000"/>
              </a:buClr>
              <a:buSzPct val="75000"/>
              <a:buFont typeface="Symbol" charset="2"/>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00000"/>
              </a:buClr>
              <a:buSzPct val="45000"/>
              <a:buFont typeface="Wingdings" charset="2"/>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00000"/>
              </a:buClr>
              <a:buSzPct val="75000"/>
              <a:buFont typeface="Symbol" charset="2"/>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00000"/>
              </a:buClr>
              <a:buSzPct val="45000"/>
              <a:buFont typeface="Wingdings" charset="2"/>
              <a:buChar char=""/>
              <a:defRPr lang="en-US" sz="1800" b="0" u="none" strike="noStrike">
                <a:solidFill>
                  <a:schemeClr val="dk1"/>
                </a:solidFill>
                <a:effectLst/>
                <a:uFillTx/>
                <a:latin typeface="Century Gothic"/>
              </a:defRPr>
            </a:lvl5pPr>
            <a:lvl6pPr lvl="5" algn="l" defTabSz="1218960">
              <a:lnSpc>
                <a:spcPct val="95000"/>
              </a:lnSpc>
              <a:spcBef>
                <a:spcPts val="283"/>
              </a:spcBef>
              <a:buClr>
                <a:srgbClr val="000000"/>
              </a:buClr>
              <a:buSzPct val="45000"/>
              <a:buFont typeface="Wingdings" charset="2"/>
              <a:buChar char=""/>
              <a:defRPr lang="en-US" sz="2000" b="0" u="none" strike="noStrike">
                <a:solidFill>
                  <a:schemeClr val="dk1"/>
                </a:solidFill>
                <a:effectLst/>
                <a:uFillTx/>
                <a:latin typeface="Century Gothic"/>
              </a:defRPr>
            </a:lvl6pPr>
            <a:lvl7pPr lvl="6" algn="l" defTabSz="1218960">
              <a:lnSpc>
                <a:spcPct val="95000"/>
              </a:lnSpc>
              <a:spcBef>
                <a:spcPts val="283"/>
              </a:spcBef>
              <a:buClr>
                <a:srgbClr val="000000"/>
              </a:buClr>
              <a:buSzPct val="45000"/>
              <a:buFont typeface="Wingdings" charset="2"/>
              <a:buChar char=""/>
              <a:defRPr lang="en-US" sz="2000" b="0" u="none" strike="noStrike">
                <a:solidFill>
                  <a:schemeClr val="dk1"/>
                </a:solidFill>
                <a:effectLst/>
                <a:uFillTx/>
                <a:latin typeface="Century Gothic"/>
              </a:defRPr>
            </a:lvl7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the outline text format</a:t>
            </a:r>
            <a:endParaRPr lang="en-US" sz="2400" b="0" u="none" strike="noStrike">
              <a:solidFill>
                <a:schemeClr val="dk1"/>
              </a:solidFill>
              <a:effectLst/>
              <a:uFillTx/>
              <a:latin typeface="Century Gothic"/>
            </a:endParaRPr>
          </a:p>
          <a:p>
            <a:pPr marL="864000" lvl="1" indent="-324000" algn="l" defTabSz="1218960">
              <a:lnSpc>
                <a:spcPct val="95000"/>
              </a:lnSpc>
              <a:spcBef>
                <a:spcPts val="1066"/>
              </a:spcBef>
              <a:buClr>
                <a:srgbClr val="000000"/>
              </a:buClr>
              <a:buSzPct val="75000"/>
              <a:buFont typeface="Symbol" charset="2"/>
              <a:buChar char=""/>
            </a:pPr>
            <a:r>
              <a:rPr lang="en-US" sz="2000" b="0" u="none" strike="noStrike">
                <a:solidFill>
                  <a:schemeClr val="dk1"/>
                </a:solidFill>
                <a:effectLst/>
                <a:uFillTx/>
                <a:latin typeface="Century Gothic"/>
              </a:rPr>
              <a:t>Second Outline Level</a:t>
            </a:r>
            <a:endParaRPr lang="en-US" sz="2000" b="0" u="none" strike="noStrike">
              <a:solidFill>
                <a:schemeClr val="dk1"/>
              </a:solidFill>
              <a:effectLst/>
              <a:uFillTx/>
              <a:latin typeface="Century Gothic"/>
            </a:endParaRPr>
          </a:p>
          <a:p>
            <a:pPr marL="1296000" lvl="2" indent="-288000" algn="l" defTabSz="1218960">
              <a:lnSpc>
                <a:spcPct val="95000"/>
              </a:lnSpc>
              <a:spcBef>
                <a:spcPts val="1066"/>
              </a:spcBef>
              <a:buClr>
                <a:srgbClr val="000000"/>
              </a:buClr>
              <a:buSzPct val="45000"/>
              <a:buFont typeface="Wingdings" charset="2"/>
              <a:buChar char=""/>
            </a:pPr>
            <a:r>
              <a:rPr lang="en-US" sz="1800" b="0" u="none" strike="noStrike">
                <a:solidFill>
                  <a:schemeClr val="dk1"/>
                </a:solidFill>
                <a:effectLst/>
                <a:uFillTx/>
                <a:latin typeface="Century Gothic"/>
              </a:rPr>
              <a:t>Third Outline Level</a:t>
            </a:r>
            <a:endParaRPr lang="en-US" sz="1800" b="0" u="none" strike="noStrike">
              <a:solidFill>
                <a:schemeClr val="dk1"/>
              </a:solidFill>
              <a:effectLst/>
              <a:uFillTx/>
              <a:latin typeface="Century Gothic"/>
            </a:endParaRPr>
          </a:p>
          <a:p>
            <a:pPr marL="1728000" lvl="3" indent="-216000" algn="l" defTabSz="1218960">
              <a:lnSpc>
                <a:spcPct val="95000"/>
              </a:lnSpc>
              <a:spcBef>
                <a:spcPts val="1066"/>
              </a:spcBef>
              <a:buClr>
                <a:srgbClr val="000000"/>
              </a:buClr>
              <a:buSzPct val="75000"/>
              <a:buFont typeface="Symbol" charset="2"/>
              <a:buChar char=""/>
            </a:pPr>
            <a:r>
              <a:rPr lang="en-US" sz="1800" b="0" u="none" strike="noStrike">
                <a:solidFill>
                  <a:schemeClr val="dk1"/>
                </a:solidFill>
                <a:effectLst/>
                <a:uFillTx/>
                <a:latin typeface="Century Gothic"/>
              </a:rPr>
              <a:t>Fourth Outline Level</a:t>
            </a:r>
            <a:endParaRPr lang="en-US" sz="1800" b="0" u="none" strike="noStrike">
              <a:solidFill>
                <a:schemeClr val="dk1"/>
              </a:solidFill>
              <a:effectLst/>
              <a:uFillTx/>
              <a:latin typeface="Century Gothic"/>
            </a:endParaRPr>
          </a:p>
          <a:p>
            <a:pPr marL="2160000" lvl="4" indent="-216000" algn="l" defTabSz="1218960">
              <a:lnSpc>
                <a:spcPct val="95000"/>
              </a:lnSpc>
              <a:spcBef>
                <a:spcPts val="1066"/>
              </a:spcBef>
              <a:buClr>
                <a:srgbClr val="000000"/>
              </a:buClr>
              <a:buSzPct val="45000"/>
              <a:buFont typeface="Wingdings" charset="2"/>
              <a:buChar char=""/>
            </a:pPr>
            <a:r>
              <a:rPr lang="en-US" sz="1800" b="0" u="none" strike="noStrike">
                <a:solidFill>
                  <a:schemeClr val="dk1"/>
                </a:solidFill>
                <a:effectLst/>
                <a:uFillTx/>
                <a:latin typeface="Century Gothic"/>
              </a:rPr>
              <a:t>Fifth Outline Level</a:t>
            </a:r>
            <a:endParaRPr lang="en-US" sz="1800" b="0" u="none" strike="noStrike">
              <a:solidFill>
                <a:schemeClr val="dk1"/>
              </a:solidFill>
              <a:effectLst/>
              <a:uFillTx/>
              <a:latin typeface="Century Gothic"/>
            </a:endParaRPr>
          </a:p>
          <a:p>
            <a:pPr marL="2592000" lvl="5" indent="-216000" algn="l" defTabSz="1218960">
              <a:lnSpc>
                <a:spcPct val="95000"/>
              </a:lnSpc>
              <a:spcBef>
                <a:spcPts val="283"/>
              </a:spcBef>
              <a:buClr>
                <a:srgbClr val="000000"/>
              </a:buClr>
              <a:buSzPct val="45000"/>
              <a:buFont typeface="Wingdings" charset="2"/>
              <a:buChar char=""/>
            </a:pPr>
            <a:r>
              <a:rPr lang="en-US" sz="2000" b="0" u="none" strike="noStrike">
                <a:solidFill>
                  <a:schemeClr val="dk1"/>
                </a:solidFill>
                <a:effectLst/>
                <a:uFillTx/>
                <a:latin typeface="Century Gothic"/>
              </a:rPr>
              <a:t>Sixth Outline Level</a:t>
            </a:r>
            <a:endParaRPr lang="en-US" sz="2000" b="0" u="none" strike="noStrike">
              <a:solidFill>
                <a:schemeClr val="dk1"/>
              </a:solidFill>
              <a:effectLst/>
              <a:uFillTx/>
              <a:latin typeface="Century Gothic"/>
            </a:endParaRPr>
          </a:p>
          <a:p>
            <a:pPr marL="3024000" lvl="6" indent="-216000" algn="l" defTabSz="1218960">
              <a:lnSpc>
                <a:spcPct val="95000"/>
              </a:lnSpc>
              <a:spcBef>
                <a:spcPts val="283"/>
              </a:spcBef>
              <a:buClr>
                <a:srgbClr val="000000"/>
              </a:buClr>
              <a:buSzPct val="45000"/>
              <a:buFont typeface="Wingdings" charset="2"/>
              <a:buChar char=""/>
            </a:pPr>
            <a:r>
              <a:rPr lang="en-US" sz="2000" b="0" u="none" strike="noStrike">
                <a:solidFill>
                  <a:schemeClr val="dk1"/>
                </a:solidFill>
                <a:effectLst/>
                <a:uFillTx/>
                <a:latin typeface="Century Gothic"/>
              </a:rPr>
              <a:t>Seventh Outline Level</a:t>
            </a:r>
            <a:endParaRPr lang="en-US" sz="2000" b="0" u="none" strike="noStrike">
              <a:solidFill>
                <a:schemeClr val="dk1"/>
              </a:solidFill>
              <a:effectLst/>
              <a:uFillTx/>
              <a:latin typeface="Century Gothic"/>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blipFill rotWithShape="0">
          <a:blip r:embed="rId2"/>
          <a:stretch/>
        </a:blipFill>
      </p:bgPr>
    </p:bg>
    <p:spTree>
      <p:nvGrpSpPr>
        <p:cNvPr id="1" name=""/>
        <p:cNvGrpSpPr/>
        <p:nvPr/>
      </p:nvGrpSpPr>
      <p:grpSpPr>
        <a:xfrm>
          <a:off x="0" y="0"/>
          <a:ext cx="0" cy="0"/>
          <a:chOff x="0" y="0"/>
          <a:chExt cx="0" cy="0"/>
        </a:xfrm>
      </p:grpSpPr>
      <p:grpSp>
        <p:nvGrpSpPr>
          <p:cNvPr id="60" name="Group 6"/>
          <p:cNvGrpSpPr/>
          <p:nvPr/>
        </p:nvGrpSpPr>
        <p:grpSpPr>
          <a:xfrm>
            <a:off x="1800" y="0"/>
            <a:ext cx="12188520" cy="6857640"/>
            <a:chOff x="1800" y="0"/>
            <a:chExt cx="12188520" cy="6857640"/>
          </a:xfrm>
        </p:grpSpPr>
        <p:sp>
          <p:nvSpPr>
            <p:cNvPr id="61"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62"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63"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64" name="PlaceHolder 2"/>
          <p:cNvSpPr>
            <a:spLocks noGrp="1"/>
          </p:cNvSpPr>
          <p:nvPr>
            <p:ph type="body"/>
          </p:nvPr>
        </p:nvSpPr>
        <p:spPr>
          <a:xfrm>
            <a:off x="1117440" y="1701720"/>
            <a:ext cx="4976640" cy="4470120"/>
          </a:xfrm>
          <a:prstGeom prst="rect">
            <a:avLst/>
          </a:prstGeom>
          <a:noFill/>
          <a:ln w="0">
            <a:noFill/>
          </a:ln>
        </p:spPr>
        <p:txBody>
          <a:bodyPr lIns="122040" tIns="60840" rIns="122040" bIns="60840" anchor="t">
            <a:norm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65" name="PlaceHolder 3"/>
          <p:cNvSpPr>
            <a:spLocks noGrp="1"/>
          </p:cNvSpPr>
          <p:nvPr>
            <p:ph type="body"/>
          </p:nvPr>
        </p:nvSpPr>
        <p:spPr>
          <a:xfrm>
            <a:off x="6297480" y="1701720"/>
            <a:ext cx="4976640" cy="4470120"/>
          </a:xfrm>
          <a:prstGeom prst="rect">
            <a:avLst/>
          </a:prstGeom>
          <a:noFill/>
          <a:ln w="0">
            <a:noFill/>
          </a:ln>
        </p:spPr>
        <p:txBody>
          <a:bodyPr lIns="122040" tIns="60840" rIns="122040" bIns="60840" anchor="t">
            <a:norm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66" name="PlaceHolder 4"/>
          <p:cNvSpPr>
            <a:spLocks noGrp="1"/>
          </p:cNvSpPr>
          <p:nvPr>
            <p:ph type="dt" idx="19"/>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67" name="PlaceHolder 5"/>
          <p:cNvSpPr>
            <a:spLocks noGrp="1"/>
          </p:cNvSpPr>
          <p:nvPr>
            <p:ph type="ftr" idx="20"/>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68" name="PlaceHolder 6"/>
          <p:cNvSpPr>
            <a:spLocks noGrp="1"/>
          </p:cNvSpPr>
          <p:nvPr>
            <p:ph type="sldNum" idx="21"/>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39259874-E5F2-43CB-B796-D550D4209B47}"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blipFill rotWithShape="0">
          <a:blip r:embed="rId2"/>
          <a:stretch/>
        </a:blipFill>
      </p:bgPr>
    </p:bg>
    <p:spTree>
      <p:nvGrpSpPr>
        <p:cNvPr id="1" name=""/>
        <p:cNvGrpSpPr/>
        <p:nvPr/>
      </p:nvGrpSpPr>
      <p:grpSpPr>
        <a:xfrm>
          <a:off x="0" y="0"/>
          <a:ext cx="0" cy="0"/>
          <a:chOff x="0" y="0"/>
          <a:chExt cx="0" cy="0"/>
        </a:xfrm>
      </p:grpSpPr>
      <p:grpSp>
        <p:nvGrpSpPr>
          <p:cNvPr id="69" name="Group 6"/>
          <p:cNvGrpSpPr/>
          <p:nvPr/>
        </p:nvGrpSpPr>
        <p:grpSpPr>
          <a:xfrm>
            <a:off x="1800" y="0"/>
            <a:ext cx="12188520" cy="6857640"/>
            <a:chOff x="1800" y="0"/>
            <a:chExt cx="12188520" cy="6857640"/>
          </a:xfrm>
        </p:grpSpPr>
        <p:sp>
          <p:nvSpPr>
            <p:cNvPr id="70"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71"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72"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73" name="PlaceHolder 2"/>
          <p:cNvSpPr>
            <a:spLocks noGrp="1"/>
          </p:cNvSpPr>
          <p:nvPr>
            <p:ph type="body"/>
          </p:nvPr>
        </p:nvSpPr>
        <p:spPr>
          <a:xfrm>
            <a:off x="1121400" y="1608840"/>
            <a:ext cx="4972680" cy="511560"/>
          </a:xfrm>
          <a:prstGeom prst="rect">
            <a:avLst/>
          </a:prstGeom>
          <a:noFill/>
          <a:ln w="0">
            <a:noFill/>
          </a:ln>
        </p:spPr>
        <p:txBody>
          <a:bodyPr lIns="122040" tIns="60840" rIns="122040" bIns="60840" anchor="b">
            <a:noAutofit/>
          </a:bodyPr>
          <a:lstStyle>
            <a:lvl1pPr indent="0" algn="l" defTabSz="1218960">
              <a:lnSpc>
                <a:spcPct val="95000"/>
              </a:lnSpc>
              <a:buNone/>
              <a:tabLst>
                <a:tab pos="0" algn="l"/>
              </a:tabLst>
              <a:defRPr lang="en-US" sz="2400" b="1" u="none" strike="noStrike">
                <a:solidFill>
                  <a:schemeClr val="dk1"/>
                </a:solidFill>
                <a:effectLst/>
                <a:uFillTx/>
                <a:latin typeface="Century Gothic"/>
              </a:defRPr>
            </a:lvl1pPr>
          </a:lstStyle>
          <a:p>
            <a:pPr indent="0" algn="l" defTabSz="1218960">
              <a:lnSpc>
                <a:spcPct val="95000"/>
              </a:lnSpc>
              <a:buNone/>
              <a:tabLst>
                <a:tab pos="0" algn="l"/>
              </a:tabLst>
            </a:pPr>
            <a:r>
              <a:rPr lang="en-US" sz="2400" b="1"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p:txBody>
      </p:sp>
      <p:sp>
        <p:nvSpPr>
          <p:cNvPr id="74" name="PlaceHolder 3"/>
          <p:cNvSpPr>
            <a:spLocks noGrp="1"/>
          </p:cNvSpPr>
          <p:nvPr>
            <p:ph type="body"/>
          </p:nvPr>
        </p:nvSpPr>
        <p:spPr>
          <a:xfrm>
            <a:off x="1117440" y="2209680"/>
            <a:ext cx="4976640" cy="3962160"/>
          </a:xfrm>
          <a:prstGeom prst="rect">
            <a:avLst/>
          </a:prstGeom>
          <a:noFill/>
          <a:ln w="0">
            <a:noFill/>
          </a:ln>
        </p:spPr>
        <p:txBody>
          <a:bodyPr lIns="122040" tIns="60840" rIns="122040" bIns="60840" anchor="t">
            <a:normAutofit/>
          </a:bodyPr>
          <a:lstStyle>
            <a:lvl1pPr algn="l" defTabSz="1218960">
              <a:lnSpc>
                <a:spcPct val="95000"/>
              </a:lnSpc>
              <a:spcBef>
                <a:spcPts val="1865"/>
              </a:spcBef>
              <a:buClr>
                <a:srgbClr val="066EA0"/>
              </a:buClr>
              <a:buFont typeface="Arial"/>
              <a:buChar char="•"/>
              <a:tabLst>
                <a:tab pos="0" algn="l"/>
              </a:tabLst>
              <a:defRPr lang="en-US" sz="20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tabLst>
                <a:tab pos="0" algn="l"/>
              </a:tabLst>
            </a:pPr>
            <a:r>
              <a:rPr lang="en-US" sz="2000" b="0" u="none" strike="noStrike">
                <a:solidFill>
                  <a:schemeClr val="dk1"/>
                </a:solidFill>
                <a:effectLst/>
                <a:uFillTx/>
                <a:latin typeface="Century Gothic"/>
              </a:rPr>
              <a:t>Click to edit Master text styles</a:t>
            </a:r>
            <a:endParaRPr lang="en-US" sz="20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Second level</a:t>
            </a:r>
            <a:endParaRPr lang="en-US" sz="18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75" name="PlaceHolder 4"/>
          <p:cNvSpPr>
            <a:spLocks noGrp="1"/>
          </p:cNvSpPr>
          <p:nvPr>
            <p:ph type="body"/>
          </p:nvPr>
        </p:nvSpPr>
        <p:spPr>
          <a:xfrm>
            <a:off x="6301800" y="1608840"/>
            <a:ext cx="4972680" cy="511560"/>
          </a:xfrm>
          <a:prstGeom prst="rect">
            <a:avLst/>
          </a:prstGeom>
          <a:noFill/>
          <a:ln w="0">
            <a:noFill/>
          </a:ln>
        </p:spPr>
        <p:txBody>
          <a:bodyPr lIns="122040" tIns="60840" rIns="122040" bIns="60840" anchor="b">
            <a:noAutofit/>
          </a:bodyPr>
          <a:lstStyle>
            <a:lvl1pPr indent="0" algn="l" defTabSz="1218960">
              <a:lnSpc>
                <a:spcPct val="95000"/>
              </a:lnSpc>
              <a:buNone/>
              <a:tabLst>
                <a:tab pos="0" algn="l"/>
              </a:tabLst>
              <a:defRPr lang="en-US" sz="2400" b="1" u="none" strike="noStrike">
                <a:solidFill>
                  <a:schemeClr val="dk1"/>
                </a:solidFill>
                <a:effectLst/>
                <a:uFillTx/>
                <a:latin typeface="Century Gothic"/>
              </a:defRPr>
            </a:lvl1pPr>
          </a:lstStyle>
          <a:p>
            <a:pPr indent="0" algn="l" defTabSz="1218960">
              <a:lnSpc>
                <a:spcPct val="95000"/>
              </a:lnSpc>
              <a:buNone/>
              <a:tabLst>
                <a:tab pos="0" algn="l"/>
              </a:tabLst>
            </a:pPr>
            <a:r>
              <a:rPr lang="en-US" sz="2400" b="1"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p:txBody>
      </p:sp>
      <p:sp>
        <p:nvSpPr>
          <p:cNvPr id="76" name="PlaceHolder 5"/>
          <p:cNvSpPr>
            <a:spLocks noGrp="1"/>
          </p:cNvSpPr>
          <p:nvPr>
            <p:ph type="body"/>
          </p:nvPr>
        </p:nvSpPr>
        <p:spPr>
          <a:xfrm>
            <a:off x="6297480" y="2209680"/>
            <a:ext cx="4976640" cy="3962160"/>
          </a:xfrm>
          <a:prstGeom prst="rect">
            <a:avLst/>
          </a:prstGeom>
          <a:noFill/>
          <a:ln w="0">
            <a:noFill/>
          </a:ln>
        </p:spPr>
        <p:txBody>
          <a:bodyPr lIns="122040" tIns="60840" rIns="122040" bIns="60840" anchor="t">
            <a:normAutofit/>
          </a:bodyPr>
          <a:lstStyle>
            <a:lvl1pPr algn="l" defTabSz="1218960">
              <a:lnSpc>
                <a:spcPct val="95000"/>
              </a:lnSpc>
              <a:spcBef>
                <a:spcPts val="1865"/>
              </a:spcBef>
              <a:buClr>
                <a:srgbClr val="066EA0"/>
              </a:buClr>
              <a:buFont typeface="Arial"/>
              <a:buChar char="•"/>
              <a:tabLst>
                <a:tab pos="0" algn="l"/>
              </a:tabLst>
              <a:defRPr lang="en-US" sz="20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tabLst>
                <a:tab pos="0" algn="l"/>
              </a:tabLst>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tabLst>
                <a:tab pos="0" algn="l"/>
              </a:tabLst>
            </a:pPr>
            <a:r>
              <a:rPr lang="en-US" sz="2000" b="0" u="none" strike="noStrike">
                <a:solidFill>
                  <a:schemeClr val="dk1"/>
                </a:solidFill>
                <a:effectLst/>
                <a:uFillTx/>
                <a:latin typeface="Century Gothic"/>
              </a:rPr>
              <a:t>Click to edit Master text styles</a:t>
            </a:r>
            <a:endParaRPr lang="en-US" sz="20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Second level</a:t>
            </a:r>
            <a:endParaRPr lang="en-US" sz="18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tabLst>
                <a:tab pos="0" algn="l"/>
              </a:tabLst>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77" name="PlaceHolder 6"/>
          <p:cNvSpPr>
            <a:spLocks noGrp="1"/>
          </p:cNvSpPr>
          <p:nvPr>
            <p:ph type="dt" idx="22"/>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78" name="PlaceHolder 7"/>
          <p:cNvSpPr>
            <a:spLocks noGrp="1"/>
          </p:cNvSpPr>
          <p:nvPr>
            <p:ph type="ftr" idx="23"/>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79" name="PlaceHolder 8"/>
          <p:cNvSpPr>
            <a:spLocks noGrp="1"/>
          </p:cNvSpPr>
          <p:nvPr>
            <p:ph type="sldNum" idx="24"/>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C9FABF55-FED8-4E06-BB4E-AD6315D8D3FC}"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stretch/>
        </a:blipFill>
      </p:bgPr>
    </p:bg>
    <p:spTree>
      <p:nvGrpSpPr>
        <p:cNvPr id="1" name=""/>
        <p:cNvGrpSpPr/>
        <p:nvPr/>
      </p:nvGrpSpPr>
      <p:grpSpPr>
        <a:xfrm>
          <a:off x="0" y="0"/>
          <a:ext cx="0" cy="0"/>
          <a:chOff x="0" y="0"/>
          <a:chExt cx="0" cy="0"/>
        </a:xfrm>
      </p:grpSpPr>
      <p:grpSp>
        <p:nvGrpSpPr>
          <p:cNvPr id="80" name="Group 6"/>
          <p:cNvGrpSpPr/>
          <p:nvPr/>
        </p:nvGrpSpPr>
        <p:grpSpPr>
          <a:xfrm>
            <a:off x="1800" y="0"/>
            <a:ext cx="12188520" cy="6857640"/>
            <a:chOff x="1800" y="0"/>
            <a:chExt cx="12188520" cy="6857640"/>
          </a:xfrm>
        </p:grpSpPr>
        <p:sp>
          <p:nvSpPr>
            <p:cNvPr id="81"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82"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83"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lstStyle>
            <a:lvl1pPr indent="0" algn="l" defTabSz="1218960">
              <a:lnSpc>
                <a:spcPct val="85000"/>
              </a:lnSpc>
              <a:buNone/>
              <a:defRPr lang="en-US" sz="4400" b="0" u="none" strike="noStrike">
                <a:solidFill>
                  <a:schemeClr val="accent2">
                    <a:lumMod val="50000"/>
                  </a:schemeClr>
                </a:solidFill>
                <a:effectLst/>
                <a:uFillTx/>
                <a:latin typeface="Century Gothic"/>
              </a:defRPr>
            </a:lvl1pPr>
          </a:lstStyle>
          <a:p>
            <a:pPr indent="0" algn="l" defTabSz="1218960">
              <a:lnSpc>
                <a:spcPct val="85000"/>
              </a:lnSpc>
              <a:buNone/>
            </a:pPr>
            <a:r>
              <a:rPr lang="en-US" sz="4400" b="0" u="none" strike="noStrike">
                <a:solidFill>
                  <a:schemeClr val="accent2">
                    <a:lumMod val="50000"/>
                  </a:schemeClr>
                </a:solidFill>
                <a:effectLst/>
                <a:uFillTx/>
                <a:latin typeface="Century Gothic"/>
              </a:rPr>
              <a:t>Click to edit Master title style</a:t>
            </a:r>
            <a:endParaRPr lang="en-US" sz="4400" b="0" u="none" strike="noStrike">
              <a:solidFill>
                <a:schemeClr val="accent2">
                  <a:lumMod val="50000"/>
                </a:schemeClr>
              </a:solidFill>
              <a:effectLst/>
              <a:uFillTx/>
              <a:latin typeface="Century Gothic"/>
            </a:endParaRPr>
          </a:p>
        </p:txBody>
      </p:sp>
      <p:sp>
        <p:nvSpPr>
          <p:cNvPr id="84" name="PlaceHolder 2"/>
          <p:cNvSpPr>
            <a:spLocks noGrp="1"/>
          </p:cNvSpPr>
          <p:nvPr>
            <p:ph type="dt" idx="25"/>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85" name="PlaceHolder 3"/>
          <p:cNvSpPr>
            <a:spLocks noGrp="1"/>
          </p:cNvSpPr>
          <p:nvPr>
            <p:ph type="ftr" idx="26"/>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86" name="PlaceHolder 4"/>
          <p:cNvSpPr>
            <a:spLocks noGrp="1"/>
          </p:cNvSpPr>
          <p:nvPr>
            <p:ph type="sldNum" idx="27"/>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29D385FD-E45A-4C0F-B1D2-27232CF581DB}"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stretch/>
        </a:blipFill>
      </p:bgPr>
    </p:bg>
    <p:spTree>
      <p:nvGrpSpPr>
        <p:cNvPr id="1" name=""/>
        <p:cNvGrpSpPr/>
        <p:nvPr/>
      </p:nvGrpSpPr>
      <p:grpSpPr>
        <a:xfrm>
          <a:off x="0" y="0"/>
          <a:ext cx="0" cy="0"/>
          <a:chOff x="0" y="0"/>
          <a:chExt cx="0" cy="0"/>
        </a:xfrm>
      </p:grpSpPr>
      <p:grpSp>
        <p:nvGrpSpPr>
          <p:cNvPr id="87" name="Group 6"/>
          <p:cNvGrpSpPr/>
          <p:nvPr/>
        </p:nvGrpSpPr>
        <p:grpSpPr>
          <a:xfrm>
            <a:off x="1800" y="0"/>
            <a:ext cx="12188520" cy="6857640"/>
            <a:chOff x="1800" y="0"/>
            <a:chExt cx="12188520" cy="6857640"/>
          </a:xfrm>
        </p:grpSpPr>
        <p:sp>
          <p:nvSpPr>
            <p:cNvPr id="88"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89"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90" name="PlaceHolder 1"/>
          <p:cNvSpPr>
            <a:spLocks noGrp="1"/>
          </p:cNvSpPr>
          <p:nvPr>
            <p:ph type="dt" idx="28"/>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91" name="PlaceHolder 2"/>
          <p:cNvSpPr>
            <a:spLocks noGrp="1"/>
          </p:cNvSpPr>
          <p:nvPr>
            <p:ph type="ftr" idx="29"/>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92" name="PlaceHolder 3"/>
          <p:cNvSpPr>
            <a:spLocks noGrp="1"/>
          </p:cNvSpPr>
          <p:nvPr>
            <p:ph type="sldNum" idx="30"/>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D2DBA38D-EF1B-4F1B-B7BC-4A5653D6CCAC}"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blipFill rotWithShape="0">
          <a:blip r:embed="rId2"/>
          <a:stretch/>
        </a:blipFill>
      </p:bgPr>
    </p:bg>
    <p:spTree>
      <p:nvGrpSpPr>
        <p:cNvPr id="1" name=""/>
        <p:cNvGrpSpPr/>
        <p:nvPr/>
      </p:nvGrpSpPr>
      <p:grpSpPr>
        <a:xfrm>
          <a:off x="0" y="0"/>
          <a:ext cx="0" cy="0"/>
          <a:chOff x="0" y="0"/>
          <a:chExt cx="0" cy="0"/>
        </a:xfrm>
      </p:grpSpPr>
      <p:grpSp>
        <p:nvGrpSpPr>
          <p:cNvPr id="93" name="Group 6"/>
          <p:cNvGrpSpPr/>
          <p:nvPr/>
        </p:nvGrpSpPr>
        <p:grpSpPr>
          <a:xfrm>
            <a:off x="1800" y="0"/>
            <a:ext cx="12188520" cy="6857640"/>
            <a:chOff x="1800" y="0"/>
            <a:chExt cx="12188520" cy="6857640"/>
          </a:xfrm>
        </p:grpSpPr>
        <p:sp>
          <p:nvSpPr>
            <p:cNvPr id="94"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95"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96" name="Rectangle 7"/>
          <p:cNvSpPr/>
          <p:nvPr/>
        </p:nvSpPr>
        <p:spPr>
          <a:xfrm>
            <a:off x="3961440" y="0"/>
            <a:ext cx="7922520" cy="6857640"/>
          </a:xfrm>
          <a:prstGeom prst="rect">
            <a:avLst/>
          </a:prstGeom>
          <a:gradFill rotWithShape="0">
            <a:gsLst>
              <a:gs pos="0">
                <a:srgbClr val="FFFFFF">
                  <a:alpha val="0"/>
                </a:srgbClr>
              </a:gs>
              <a:gs pos="100000">
                <a:srgbClr val="FFFFFF">
                  <a:alpha val="55000"/>
                </a:srgbClr>
              </a:gs>
            </a:gsLst>
            <a:lin ang="78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97" name="PlaceHolder 1"/>
          <p:cNvSpPr>
            <a:spLocks noGrp="1"/>
          </p:cNvSpPr>
          <p:nvPr>
            <p:ph type="title"/>
          </p:nvPr>
        </p:nvSpPr>
        <p:spPr>
          <a:xfrm>
            <a:off x="455760" y="1701720"/>
            <a:ext cx="3351600" cy="2844360"/>
          </a:xfrm>
          <a:prstGeom prst="rect">
            <a:avLst/>
          </a:prstGeom>
          <a:noFill/>
          <a:ln w="0">
            <a:noFill/>
          </a:ln>
        </p:spPr>
        <p:txBody>
          <a:bodyPr lIns="122040" tIns="60840" rIns="122040" bIns="60840" anchor="b">
            <a:normAutofit/>
          </a:bodyPr>
          <a:lstStyle>
            <a:lvl1pPr indent="0" algn="l" defTabSz="1218960">
              <a:lnSpc>
                <a:spcPct val="85000"/>
              </a:lnSpc>
              <a:buNone/>
              <a:defRPr lang="en-US" sz="2000" b="1" u="none" strike="noStrike">
                <a:solidFill>
                  <a:schemeClr val="accent2">
                    <a:lumMod val="50000"/>
                  </a:schemeClr>
                </a:solidFill>
                <a:effectLst/>
                <a:uFillTx/>
                <a:latin typeface="Century Gothic"/>
              </a:defRPr>
            </a:lvl1pPr>
          </a:lstStyle>
          <a:p>
            <a:pPr indent="0" algn="l" defTabSz="1218960">
              <a:lnSpc>
                <a:spcPct val="85000"/>
              </a:lnSpc>
              <a:buNone/>
            </a:pPr>
            <a:r>
              <a:rPr lang="en-US" sz="2000" b="1" u="none" strike="noStrike">
                <a:solidFill>
                  <a:schemeClr val="accent2">
                    <a:lumMod val="50000"/>
                  </a:schemeClr>
                </a:solidFill>
                <a:effectLst/>
                <a:uFillTx/>
                <a:latin typeface="Century Gothic"/>
              </a:rPr>
              <a:t>Click to edit Master title style</a:t>
            </a:r>
            <a:endParaRPr lang="en-US" sz="2000" b="1" u="none" strike="noStrike">
              <a:solidFill>
                <a:schemeClr val="accent2">
                  <a:lumMod val="50000"/>
                </a:schemeClr>
              </a:solidFill>
              <a:effectLst/>
              <a:uFillTx/>
              <a:latin typeface="Century Gothic"/>
            </a:endParaRPr>
          </a:p>
        </p:txBody>
      </p:sp>
      <p:sp>
        <p:nvSpPr>
          <p:cNvPr id="98" name="PlaceHolder 2"/>
          <p:cNvSpPr>
            <a:spLocks noGrp="1"/>
          </p:cNvSpPr>
          <p:nvPr>
            <p:ph type="body"/>
          </p:nvPr>
        </p:nvSpPr>
        <p:spPr>
          <a:xfrm>
            <a:off x="4469400" y="482760"/>
            <a:ext cx="6805080" cy="5892480"/>
          </a:xfrm>
          <a:prstGeom prst="rect">
            <a:avLst/>
          </a:prstGeom>
          <a:noFill/>
          <a:ln w="0">
            <a:noFill/>
          </a:ln>
        </p:spPr>
        <p:txBody>
          <a:bodyPr lIns="122040" tIns="60840" rIns="122040" bIns="60840" anchor="t">
            <a:norm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66EA0"/>
              </a:buClr>
              <a:buFont typeface="Century Gothic"/>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66EA0"/>
              </a:buClr>
              <a:buFont typeface="Century Gothic"/>
              <a:buChar char="–"/>
              <a:defRPr lang="en-US" sz="1800" b="0" u="none" strike="noStrike">
                <a:solidFill>
                  <a:schemeClr val="dk1"/>
                </a:solidFill>
                <a:effectLst/>
                <a:uFillTx/>
                <a:latin typeface="Century Gothic"/>
              </a:defRPr>
            </a:lvl5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Master text styles</a:t>
            </a:r>
            <a:endParaRPr lang="en-US" sz="2400" b="0" u="none" strike="noStrike">
              <a:solidFill>
                <a:schemeClr val="dk1"/>
              </a:solidFill>
              <a:effectLst/>
              <a:uFillTx/>
              <a:latin typeface="Century Gothic"/>
            </a:endParaRPr>
          </a:p>
          <a:p>
            <a:pPr marL="731520" lvl="1" indent="-304920" algn="l" defTabSz="1218960">
              <a:lnSpc>
                <a:spcPct val="95000"/>
              </a:lnSpc>
              <a:spcBef>
                <a:spcPts val="1066"/>
              </a:spcBef>
              <a:buClr>
                <a:srgbClr val="066EA0"/>
              </a:buClr>
              <a:buFont typeface="Century Gothic"/>
              <a:buChar char="–"/>
            </a:pPr>
            <a:r>
              <a:rPr lang="en-US" sz="2000" b="0" u="none" strike="noStrike">
                <a:solidFill>
                  <a:schemeClr val="dk1"/>
                </a:solidFill>
                <a:effectLst/>
                <a:uFillTx/>
                <a:latin typeface="Century Gothic"/>
              </a:rPr>
              <a:t>Second level</a:t>
            </a:r>
            <a:endParaRPr lang="en-US" sz="2000" b="0" u="none" strike="noStrike">
              <a:solidFill>
                <a:schemeClr val="dk1"/>
              </a:solidFill>
              <a:effectLst/>
              <a:uFillTx/>
              <a:latin typeface="Century Gothic"/>
            </a:endParaRPr>
          </a:p>
          <a:p>
            <a:pPr marL="1158120" lvl="2"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Third level</a:t>
            </a:r>
            <a:endParaRPr lang="en-US" sz="1800" b="0" u="none" strike="noStrike">
              <a:solidFill>
                <a:schemeClr val="dk1"/>
              </a:solidFill>
              <a:effectLst/>
              <a:uFillTx/>
              <a:latin typeface="Century Gothic"/>
            </a:endParaRPr>
          </a:p>
          <a:p>
            <a:pPr marL="1584720" lvl="3"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Fourth level</a:t>
            </a:r>
            <a:endParaRPr lang="en-US" sz="1800" b="0" u="none" strike="noStrike">
              <a:solidFill>
                <a:schemeClr val="dk1"/>
              </a:solidFill>
              <a:effectLst/>
              <a:uFillTx/>
              <a:latin typeface="Century Gothic"/>
            </a:endParaRPr>
          </a:p>
          <a:p>
            <a:pPr marL="2011320" lvl="4" indent="-304920" algn="l" defTabSz="1218960">
              <a:lnSpc>
                <a:spcPct val="95000"/>
              </a:lnSpc>
              <a:spcBef>
                <a:spcPts val="1066"/>
              </a:spcBef>
              <a:buClr>
                <a:srgbClr val="066EA0"/>
              </a:buClr>
              <a:buFont typeface="Century Gothic"/>
              <a:buChar char="–"/>
            </a:pPr>
            <a:r>
              <a:rPr lang="en-US" sz="1800" b="0" u="none" strike="noStrike">
                <a:solidFill>
                  <a:schemeClr val="dk1"/>
                </a:solidFill>
                <a:effectLst/>
                <a:uFillTx/>
                <a:latin typeface="Century Gothic"/>
              </a:rPr>
              <a:t>Fifth level</a:t>
            </a:r>
            <a:endParaRPr lang="en-US" sz="1800" b="0" u="none" strike="noStrike">
              <a:solidFill>
                <a:schemeClr val="dk1"/>
              </a:solidFill>
              <a:effectLst/>
              <a:uFillTx/>
              <a:latin typeface="Century Gothic"/>
            </a:endParaRPr>
          </a:p>
        </p:txBody>
      </p:sp>
      <p:sp>
        <p:nvSpPr>
          <p:cNvPr id="99" name="PlaceHolder 3"/>
          <p:cNvSpPr>
            <a:spLocks noGrp="1"/>
          </p:cNvSpPr>
          <p:nvPr>
            <p:ph type="body"/>
          </p:nvPr>
        </p:nvSpPr>
        <p:spPr>
          <a:xfrm>
            <a:off x="455760" y="4648320"/>
            <a:ext cx="3351600" cy="1726920"/>
          </a:xfrm>
          <a:prstGeom prst="rect">
            <a:avLst/>
          </a:prstGeom>
          <a:noFill/>
          <a:ln w="0">
            <a:noFill/>
          </a:ln>
        </p:spPr>
        <p:txBody>
          <a:bodyPr lIns="122040" tIns="60840" rIns="122040" bIns="60840" anchor="t">
            <a:normAutofit/>
          </a:bodyPr>
          <a:lstStyle>
            <a:lvl1pPr indent="0" algn="l" defTabSz="1218960">
              <a:lnSpc>
                <a:spcPct val="95000"/>
              </a:lnSpc>
              <a:spcBef>
                <a:spcPts val="1199"/>
              </a:spcBef>
              <a:buNone/>
              <a:tabLst>
                <a:tab pos="0" algn="l"/>
              </a:tabLst>
              <a:defRPr lang="en-US" sz="1600" b="0" u="none" strike="noStrike">
                <a:solidFill>
                  <a:schemeClr val="dk1"/>
                </a:solidFill>
                <a:effectLst/>
                <a:uFillTx/>
                <a:latin typeface="Century Gothic"/>
              </a:defRPr>
            </a:lvl1pPr>
          </a:lstStyle>
          <a:p>
            <a:pPr indent="0" algn="l" defTabSz="1218960">
              <a:lnSpc>
                <a:spcPct val="95000"/>
              </a:lnSpc>
              <a:spcBef>
                <a:spcPts val="1199"/>
              </a:spcBef>
              <a:buNone/>
              <a:tabLst>
                <a:tab pos="0" algn="l"/>
              </a:tabLst>
            </a:pPr>
            <a:r>
              <a:rPr lang="en-US" sz="1600" b="0" u="none" strike="noStrike">
                <a:solidFill>
                  <a:schemeClr val="dk1"/>
                </a:solidFill>
                <a:effectLst/>
                <a:uFillTx/>
                <a:latin typeface="Century Gothic"/>
              </a:rPr>
              <a:t>Click to edit Master text styles</a:t>
            </a:r>
            <a:endParaRPr lang="en-US" sz="1600" b="0" u="none" strike="noStrike">
              <a:solidFill>
                <a:schemeClr val="dk1"/>
              </a:solidFill>
              <a:effectLst/>
              <a:uFillTx/>
              <a:latin typeface="Century Gothic"/>
            </a:endParaRPr>
          </a:p>
        </p:txBody>
      </p:sp>
      <p:sp>
        <p:nvSpPr>
          <p:cNvPr id="100" name="PlaceHolder 4"/>
          <p:cNvSpPr>
            <a:spLocks noGrp="1"/>
          </p:cNvSpPr>
          <p:nvPr>
            <p:ph type="dt" idx="31"/>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101" name="PlaceHolder 5"/>
          <p:cNvSpPr>
            <a:spLocks noGrp="1"/>
          </p:cNvSpPr>
          <p:nvPr>
            <p:ph type="ftr" idx="32"/>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102" name="PlaceHolder 6"/>
          <p:cNvSpPr>
            <a:spLocks noGrp="1"/>
          </p:cNvSpPr>
          <p:nvPr>
            <p:ph type="sldNum" idx="33"/>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13780751-EBB8-41A2-BB69-C88AA90C663A}"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blipFill rotWithShape="0">
          <a:blip r:embed="rId2"/>
          <a:stretch/>
        </a:blipFill>
      </p:bgPr>
    </p:bg>
    <p:spTree>
      <p:nvGrpSpPr>
        <p:cNvPr id="1" name=""/>
        <p:cNvGrpSpPr/>
        <p:nvPr/>
      </p:nvGrpSpPr>
      <p:grpSpPr>
        <a:xfrm>
          <a:off x="0" y="0"/>
          <a:ext cx="0" cy="0"/>
          <a:chOff x="0" y="0"/>
          <a:chExt cx="0" cy="0"/>
        </a:xfrm>
      </p:grpSpPr>
      <p:grpSp>
        <p:nvGrpSpPr>
          <p:cNvPr id="103" name="Group 6"/>
          <p:cNvGrpSpPr/>
          <p:nvPr/>
        </p:nvGrpSpPr>
        <p:grpSpPr>
          <a:xfrm>
            <a:off x="1800" y="0"/>
            <a:ext cx="12188520" cy="6857640"/>
            <a:chOff x="1800" y="0"/>
            <a:chExt cx="12188520" cy="6857640"/>
          </a:xfrm>
        </p:grpSpPr>
        <p:sp>
          <p:nvSpPr>
            <p:cNvPr id="104"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105"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sp>
        <p:nvSpPr>
          <p:cNvPr id="106" name="Rectangle 7"/>
          <p:cNvSpPr/>
          <p:nvPr/>
        </p:nvSpPr>
        <p:spPr>
          <a:xfrm>
            <a:off x="2082240" y="0"/>
            <a:ext cx="8024040" cy="6857640"/>
          </a:xfrm>
          <a:prstGeom prst="rect">
            <a:avLst/>
          </a:prstGeom>
          <a:gradFill rotWithShape="0">
            <a:gsLst>
              <a:gs pos="0">
                <a:srgbClr val="FFFFFF">
                  <a:alpha val="0"/>
                </a:srgbClr>
              </a:gs>
              <a:gs pos="100000">
                <a:srgbClr val="FFFFFF">
                  <a:alpha val="55000"/>
                </a:srgbClr>
              </a:gs>
            </a:gsLst>
            <a:lin ang="78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107" name="PlaceHolder 1"/>
          <p:cNvSpPr>
            <a:spLocks noGrp="1"/>
          </p:cNvSpPr>
          <p:nvPr>
            <p:ph type="title"/>
          </p:nvPr>
        </p:nvSpPr>
        <p:spPr>
          <a:xfrm>
            <a:off x="2437920" y="4800600"/>
            <a:ext cx="7313040" cy="761760"/>
          </a:xfrm>
          <a:prstGeom prst="rect">
            <a:avLst/>
          </a:prstGeom>
          <a:noFill/>
          <a:ln w="0">
            <a:noFill/>
          </a:ln>
        </p:spPr>
        <p:txBody>
          <a:bodyPr lIns="122040" tIns="60840" rIns="122040" bIns="60840" anchor="b">
            <a:normAutofit/>
          </a:bodyPr>
          <a:lstStyle>
            <a:lvl1pPr indent="0" algn="l" defTabSz="1218960">
              <a:lnSpc>
                <a:spcPct val="85000"/>
              </a:lnSpc>
              <a:buNone/>
              <a:defRPr lang="en-US" sz="2000" b="1" u="none" strike="noStrike">
                <a:solidFill>
                  <a:schemeClr val="accent2">
                    <a:lumMod val="50000"/>
                  </a:schemeClr>
                </a:solidFill>
                <a:effectLst/>
                <a:uFillTx/>
                <a:latin typeface="Century Gothic"/>
              </a:defRPr>
            </a:lvl1pPr>
          </a:lstStyle>
          <a:p>
            <a:pPr indent="0" algn="l" defTabSz="1218960">
              <a:lnSpc>
                <a:spcPct val="85000"/>
              </a:lnSpc>
              <a:buNone/>
            </a:pPr>
            <a:r>
              <a:rPr lang="en-US" sz="2000" b="1" u="none" strike="noStrike">
                <a:solidFill>
                  <a:schemeClr val="accent2">
                    <a:lumMod val="50000"/>
                  </a:schemeClr>
                </a:solidFill>
                <a:effectLst/>
                <a:uFillTx/>
                <a:latin typeface="Century Gothic"/>
              </a:rPr>
              <a:t>Click to edit Master title style</a:t>
            </a:r>
            <a:endParaRPr lang="en-US" sz="2000" b="1" u="none" strike="noStrike">
              <a:solidFill>
                <a:schemeClr val="accent2">
                  <a:lumMod val="50000"/>
                </a:schemeClr>
              </a:solidFill>
              <a:effectLst/>
              <a:uFillTx/>
              <a:latin typeface="Century Gothic"/>
            </a:endParaRPr>
          </a:p>
        </p:txBody>
      </p:sp>
      <p:sp>
        <p:nvSpPr>
          <p:cNvPr id="108" name="PlaceHolder 2"/>
          <p:cNvSpPr>
            <a:spLocks noGrp="1"/>
          </p:cNvSpPr>
          <p:nvPr>
            <p:ph type="body"/>
          </p:nvPr>
        </p:nvSpPr>
        <p:spPr>
          <a:xfrm>
            <a:off x="2437920" y="279360"/>
            <a:ext cx="7313040" cy="4447800"/>
          </a:xfrm>
          <a:prstGeom prst="rect">
            <a:avLst/>
          </a:prstGeom>
          <a:noFill/>
          <a:ln w="0">
            <a:noFill/>
          </a:ln>
        </p:spPr>
        <p:txBody>
          <a:bodyPr lIns="90000" tIns="45000" rIns="90000" bIns="45000" anchor="t">
            <a:normAutofit/>
          </a:bodyPr>
          <a:lstStyle>
            <a:lvl1pPr indent="0" algn="l" defTabSz="1218960">
              <a:lnSpc>
                <a:spcPct val="100000"/>
              </a:lnSpc>
              <a:buNone/>
              <a:tabLst>
                <a:tab pos="0" algn="l"/>
              </a:tabLst>
              <a:defRPr lang="en-US" sz="2800" b="0" u="none" strike="noStrike">
                <a:solidFill>
                  <a:schemeClr val="dk1"/>
                </a:solidFill>
                <a:effectLst/>
                <a:uFillTx/>
                <a:latin typeface="Century Gothic"/>
              </a:defRPr>
            </a:lvl1pPr>
          </a:lstStyle>
          <a:p>
            <a:pPr indent="0" algn="l" defTabSz="1218960">
              <a:lnSpc>
                <a:spcPct val="100000"/>
              </a:lnSpc>
              <a:buNone/>
              <a:tabLst>
                <a:tab pos="0" algn="l"/>
              </a:tabLst>
            </a:pPr>
            <a:r>
              <a:rPr lang="en-US" sz="2800" b="0" u="none" strike="noStrike">
                <a:solidFill>
                  <a:schemeClr val="dk1"/>
                </a:solidFill>
                <a:effectLst/>
                <a:uFillTx/>
                <a:latin typeface="Century Gothic"/>
              </a:rPr>
              <a:t>Click icon to add picture</a:t>
            </a:r>
            <a:endParaRPr lang="en-US" sz="2800" b="0" u="none" strike="noStrike">
              <a:solidFill>
                <a:schemeClr val="dk1"/>
              </a:solidFill>
              <a:effectLst/>
              <a:uFillTx/>
              <a:latin typeface="Century Gothic"/>
            </a:endParaRPr>
          </a:p>
        </p:txBody>
      </p:sp>
      <p:sp>
        <p:nvSpPr>
          <p:cNvPr id="109" name="PlaceHolder 3"/>
          <p:cNvSpPr>
            <a:spLocks noGrp="1"/>
          </p:cNvSpPr>
          <p:nvPr>
            <p:ph type="body"/>
          </p:nvPr>
        </p:nvSpPr>
        <p:spPr>
          <a:xfrm>
            <a:off x="2437920" y="5562720"/>
            <a:ext cx="7313040" cy="812520"/>
          </a:xfrm>
          <a:prstGeom prst="rect">
            <a:avLst/>
          </a:prstGeom>
          <a:noFill/>
          <a:ln w="0">
            <a:noFill/>
          </a:ln>
        </p:spPr>
        <p:txBody>
          <a:bodyPr lIns="122040" tIns="60840" rIns="122040" bIns="60840" anchor="t">
            <a:normAutofit/>
          </a:bodyPr>
          <a:lstStyle>
            <a:lvl1pPr indent="0" algn="l" defTabSz="1218960">
              <a:lnSpc>
                <a:spcPct val="95000"/>
              </a:lnSpc>
              <a:buNone/>
              <a:tabLst>
                <a:tab pos="0" algn="l"/>
              </a:tabLst>
              <a:defRPr lang="en-US" sz="1600" b="0" u="none" strike="noStrike">
                <a:solidFill>
                  <a:schemeClr val="dk1"/>
                </a:solidFill>
                <a:effectLst/>
                <a:uFillTx/>
                <a:latin typeface="Century Gothic"/>
              </a:defRPr>
            </a:lvl1pPr>
          </a:lstStyle>
          <a:p>
            <a:pPr indent="0" algn="l" defTabSz="1218960">
              <a:lnSpc>
                <a:spcPct val="95000"/>
              </a:lnSpc>
              <a:buNone/>
              <a:tabLst>
                <a:tab pos="0" algn="l"/>
              </a:tabLst>
            </a:pPr>
            <a:r>
              <a:rPr lang="en-US" sz="1600" b="0" u="none" strike="noStrike">
                <a:solidFill>
                  <a:schemeClr val="dk1"/>
                </a:solidFill>
                <a:effectLst/>
                <a:uFillTx/>
                <a:latin typeface="Century Gothic"/>
              </a:rPr>
              <a:t>Click to edit Master text styles</a:t>
            </a:r>
            <a:endParaRPr lang="en-US" sz="1600" b="0" u="none" strike="noStrike">
              <a:solidFill>
                <a:schemeClr val="dk1"/>
              </a:solidFill>
              <a:effectLst/>
              <a:uFillTx/>
              <a:latin typeface="Century Gothic"/>
            </a:endParaRPr>
          </a:p>
        </p:txBody>
      </p:sp>
      <p:sp>
        <p:nvSpPr>
          <p:cNvPr id="110" name="PlaceHolder 4"/>
          <p:cNvSpPr>
            <a:spLocks noGrp="1"/>
          </p:cNvSpPr>
          <p:nvPr>
            <p:ph type="dt" idx="34"/>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111" name="PlaceHolder 5"/>
          <p:cNvSpPr>
            <a:spLocks noGrp="1"/>
          </p:cNvSpPr>
          <p:nvPr>
            <p:ph type="ftr" idx="35"/>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112" name="PlaceHolder 6"/>
          <p:cNvSpPr>
            <a:spLocks noGrp="1"/>
          </p:cNvSpPr>
          <p:nvPr>
            <p:ph type="sldNum" idx="36"/>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154E660C-6A85-442C-93A9-5AB933A9606D}"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blipFill>
      </p:bgPr>
    </p:bg>
    <p:spTree>
      <p:nvGrpSpPr>
        <p:cNvPr id="1" name=""/>
        <p:cNvGrpSpPr/>
        <p:nvPr/>
      </p:nvGrpSpPr>
      <p:grpSpPr>
        <a:xfrm>
          <a:off x="0" y="0"/>
          <a:ext cx="0" cy="0"/>
          <a:chOff x="0" y="0"/>
          <a:chExt cx="0" cy="0"/>
        </a:xfrm>
      </p:grpSpPr>
      <p:grpSp>
        <p:nvGrpSpPr>
          <p:cNvPr id="2" name="Group 6"/>
          <p:cNvGrpSpPr/>
          <p:nvPr/>
        </p:nvGrpSpPr>
        <p:grpSpPr>
          <a:xfrm>
            <a:off x="1800" y="0"/>
            <a:ext cx="12188520" cy="6857640"/>
            <a:chOff x="1800" y="0"/>
            <a:chExt cx="12188520" cy="6857640"/>
          </a:xfrm>
        </p:grpSpPr>
        <p:sp>
          <p:nvSpPr>
            <p:cNvPr id="3" name="Rectangle 9"/>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sp>
          <p:nvSpPr>
            <p:cNvPr id="4" name="Rectangle 7"/>
            <p:cNvSpPr/>
            <p:nvPr/>
          </p:nvSpPr>
          <p:spPr>
            <a:xfrm>
              <a:off x="304560" y="0"/>
              <a:ext cx="11579040" cy="685764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grpSp>
        <p:nvGrpSpPr>
          <p:cNvPr id="5" name="Group 13"/>
          <p:cNvGrpSpPr/>
          <p:nvPr/>
        </p:nvGrpSpPr>
        <p:grpSpPr>
          <a:xfrm>
            <a:off x="0" y="0"/>
            <a:ext cx="12190320" cy="6857640"/>
            <a:chOff x="0" y="0"/>
            <a:chExt cx="12190320" cy="6857640"/>
          </a:xfrm>
        </p:grpSpPr>
        <p:sp>
          <p:nvSpPr>
            <p:cNvPr id="6" name="Rectangle 12"/>
            <p:cNvSpPr/>
            <p:nvPr/>
          </p:nvSpPr>
          <p:spPr>
            <a:xfrm>
              <a:off x="1800" y="0"/>
              <a:ext cx="12188520" cy="6857640"/>
            </a:xfrm>
            <a:prstGeom prst="rect">
              <a:avLst/>
            </a:prstGeom>
            <a:gradFill rotWithShape="0">
              <a:gsLst>
                <a:gs pos="0">
                  <a:srgbClr val="4D671B"/>
                </a:gs>
                <a:gs pos="58000">
                  <a:srgbClr val="D6EAAF"/>
                </a:gs>
                <a:gs pos="100000">
                  <a:srgbClr val="4D671B"/>
                </a:gs>
              </a:gsLst>
              <a:lin ang="2700000"/>
            </a:gradFill>
            <a:ln>
              <a:noFill/>
            </a:ln>
          </p:spPr>
          <p:style>
            <a:lnRef idx="2">
              <a:schemeClr val="accent1">
                <a:shade val="50000"/>
              </a:schemeClr>
            </a:lnRef>
            <a:fillRef idx="1">
              <a:schemeClr val="accent1"/>
            </a:fillRef>
            <a:effectRef idx="0">
              <a:schemeClr val="accent1"/>
            </a:effectRef>
            <a:fontRef idx="minor"/>
          </p:style>
          <p:txBody>
            <a:bodyPr lIns="122040" tIns="60840" rIns="122040" bIns="60840" anchor="ctr">
              <a:noAutofit/>
            </a:bodyPr>
            <a:p>
              <a:endParaRPr lang="en-US" sz="2400" b="0" u="none" strike="noStrike">
                <a:solidFill>
                  <a:schemeClr val="lt1"/>
                </a:solidFill>
                <a:effectLst/>
                <a:uFillTx/>
                <a:latin typeface="Century Gothic"/>
              </a:endParaRPr>
            </a:p>
          </p:txBody>
        </p:sp>
        <p:grpSp>
          <p:nvGrpSpPr>
            <p:cNvPr id="7" name="Group 11"/>
            <p:cNvGrpSpPr/>
            <p:nvPr/>
          </p:nvGrpSpPr>
          <p:grpSpPr>
            <a:xfrm>
              <a:off x="0" y="0"/>
              <a:ext cx="4725720" cy="6857640"/>
              <a:chOff x="0" y="0"/>
              <a:chExt cx="4725720" cy="6857640"/>
            </a:xfrm>
          </p:grpSpPr>
          <p:pic>
            <p:nvPicPr>
              <p:cNvPr id="8" name="Picture 8" descr="Stack of books"/>
              <p:cNvPicPr/>
              <p:nvPr/>
            </p:nvPicPr>
            <p:blipFill>
              <a:blip r:embed="rId3"/>
              <a:stretch/>
            </p:blipFill>
            <p:spPr>
              <a:xfrm>
                <a:off x="0" y="0"/>
                <a:ext cx="4591080" cy="6857640"/>
              </a:xfrm>
              <a:prstGeom prst="rect">
                <a:avLst/>
              </a:prstGeom>
              <a:noFill/>
              <a:ln w="0">
                <a:noFill/>
              </a:ln>
            </p:spPr>
          </p:pic>
          <p:sp>
            <p:nvSpPr>
              <p:cNvPr id="9" name="Rectangle 9"/>
              <p:cNvSpPr/>
              <p:nvPr/>
            </p:nvSpPr>
            <p:spPr>
              <a:xfrm>
                <a:off x="4588920" y="0"/>
                <a:ext cx="136800" cy="6857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2400" b="0" u="none" strike="noStrike">
                  <a:solidFill>
                    <a:schemeClr val="lt1"/>
                  </a:solidFill>
                  <a:effectLst/>
                  <a:uFillTx/>
                  <a:latin typeface="Century Gothic"/>
                </a:endParaRPr>
              </a:p>
            </p:txBody>
          </p:sp>
        </p:grpSp>
      </p:grpSp>
      <p:sp>
        <p:nvSpPr>
          <p:cNvPr id="10" name="PlaceHolder 1"/>
          <p:cNvSpPr>
            <a:spLocks noGrp="1"/>
          </p:cNvSpPr>
          <p:nvPr>
            <p:ph type="title"/>
          </p:nvPr>
        </p:nvSpPr>
        <p:spPr>
          <a:xfrm>
            <a:off x="4879440" y="1498680"/>
            <a:ext cx="7008120" cy="3298320"/>
          </a:xfrm>
          <a:prstGeom prst="rect">
            <a:avLst/>
          </a:prstGeom>
          <a:noFill/>
          <a:ln w="0">
            <a:noFill/>
          </a:ln>
        </p:spPr>
        <p:txBody>
          <a:bodyPr lIns="122040" tIns="60840" rIns="122040" bIns="60840" anchor="b">
            <a:normAutofit/>
          </a:bodyPr>
          <a:lstStyle>
            <a:lvl1pPr indent="0" algn="l" defTabSz="1218960">
              <a:lnSpc>
                <a:spcPct val="90000"/>
              </a:lnSpc>
              <a:buNone/>
              <a:defRPr lang="en-US" sz="5400" b="0" u="none" strike="noStrike">
                <a:solidFill>
                  <a:schemeClr val="dk2"/>
                </a:solidFill>
                <a:effectLst/>
                <a:uFillTx/>
                <a:latin typeface="Century Gothic"/>
              </a:defRPr>
            </a:lvl1pPr>
          </a:lstStyle>
          <a:p>
            <a:pPr indent="0" algn="l" defTabSz="1218960">
              <a:lnSpc>
                <a:spcPct val="90000"/>
              </a:lnSpc>
              <a:buNone/>
            </a:pPr>
            <a:r>
              <a:rPr lang="en-US" sz="5400" b="0" u="none" strike="noStrike">
                <a:solidFill>
                  <a:schemeClr val="dk2"/>
                </a:solidFill>
                <a:effectLst/>
                <a:uFillTx/>
                <a:latin typeface="Century Gothic"/>
              </a:rPr>
              <a:t>Click to edit Master title style</a:t>
            </a:r>
            <a:endParaRPr lang="en-US" sz="5400" b="0" u="none" strike="noStrike">
              <a:solidFill>
                <a:schemeClr val="dk2"/>
              </a:solidFill>
              <a:effectLst/>
              <a:uFillTx/>
              <a:latin typeface="Century Gothic"/>
            </a:endParaRPr>
          </a:p>
        </p:txBody>
      </p:sp>
      <p:sp>
        <p:nvSpPr>
          <p:cNvPr id="11" name="PlaceHolder 2"/>
          <p:cNvSpPr>
            <a:spLocks noGrp="1"/>
          </p:cNvSpPr>
          <p:nvPr>
            <p:ph type="dt" idx="1"/>
          </p:nvPr>
        </p:nvSpPr>
        <p:spPr>
          <a:xfrm>
            <a:off x="1117440" y="6400800"/>
            <a:ext cx="2742120" cy="320400"/>
          </a:xfrm>
          <a:prstGeom prst="rect">
            <a:avLst/>
          </a:prstGeom>
          <a:noFill/>
          <a:ln w="0">
            <a:noFill/>
          </a:ln>
        </p:spPr>
        <p:txBody>
          <a:bodyPr lIns="122040" tIns="60840" rIns="122040" bIns="60840" anchor="b">
            <a:noAutofit/>
          </a:bodyPr>
          <a:lstStyle>
            <a:lvl1pPr indent="0" algn="l" defTabSz="1218960">
              <a:lnSpc>
                <a:spcPct val="100000"/>
              </a:lnSpc>
              <a:buNone/>
              <a:defRPr lang="en-US" sz="1200" b="0" u="none" strike="noStrike">
                <a:solidFill>
                  <a:schemeClr val="dk2">
                    <a:lumMod val="50000"/>
                  </a:schemeClr>
                </a:solidFill>
                <a:effectLst/>
                <a:uFillTx/>
                <a:latin typeface="Century Gothic"/>
              </a:defRPr>
            </a:lvl1pPr>
          </a:lstStyle>
          <a:p>
            <a:pPr indent="0" algn="l" defTabSz="1218960">
              <a:lnSpc>
                <a:spcPct val="100000"/>
              </a:lnSpc>
              <a:buNone/>
            </a:pPr>
            <a:r>
              <a:rPr lang="en-US" sz="1200" b="0" u="none" strike="noStrike">
                <a:solidFill>
                  <a:schemeClr val="dk2">
                    <a:lumMod val="50000"/>
                  </a:schemeClr>
                </a:solidFill>
                <a:effectLst/>
                <a:uFillTx/>
                <a:latin typeface="Century Gothic"/>
              </a:rPr>
              <a:t>&lt;date/time&gt;</a:t>
            </a:r>
            <a:endParaRPr lang="en-US" sz="1200" b="0" u="none" strike="noStrike">
              <a:solidFill>
                <a:srgbClr val="000000"/>
              </a:solidFill>
              <a:effectLst/>
              <a:uFillTx/>
              <a:latin typeface="Times New Roman"/>
            </a:endParaRPr>
          </a:p>
        </p:txBody>
      </p:sp>
      <p:sp>
        <p:nvSpPr>
          <p:cNvPr id="12" name="PlaceHolder 3"/>
          <p:cNvSpPr>
            <a:spLocks noGrp="1"/>
          </p:cNvSpPr>
          <p:nvPr>
            <p:ph type="ftr" idx="2"/>
          </p:nvPr>
        </p:nvSpPr>
        <p:spPr>
          <a:xfrm>
            <a:off x="3907800" y="6400800"/>
            <a:ext cx="6216120" cy="320400"/>
          </a:xfrm>
          <a:prstGeom prst="rect">
            <a:avLst/>
          </a:prstGeom>
          <a:noFill/>
          <a:ln w="0">
            <a:noFill/>
          </a:ln>
        </p:spPr>
        <p:txBody>
          <a:bodyPr lIns="122040" tIns="60840" rIns="122040" bIns="60840" anchor="b">
            <a:noAutofit/>
          </a:bodyPr>
          <a:lstStyle>
            <a:lvl1pPr indent="0" algn="ctr" defTabSz="1218960">
              <a:lnSpc>
                <a:spcPct val="100000"/>
              </a:lnSpc>
              <a:buNone/>
              <a:defRPr lang="en-US" sz="1200" b="0" u="none" strike="noStrike">
                <a:solidFill>
                  <a:schemeClr val="dk2">
                    <a:lumMod val="50000"/>
                  </a:schemeClr>
                </a:solidFill>
                <a:effectLst/>
                <a:uFillTx/>
                <a:latin typeface="Century Gothic"/>
              </a:defRPr>
            </a:lvl1pPr>
          </a:lstStyle>
          <a:p>
            <a:pPr indent="0" algn="ctr" defTabSz="1218960">
              <a:lnSpc>
                <a:spcPct val="100000"/>
              </a:lnSpc>
              <a:buNone/>
            </a:pPr>
            <a:r>
              <a:rPr lang="en-US" sz="1200" b="0" u="none" strike="noStrike">
                <a:solidFill>
                  <a:schemeClr val="dk2">
                    <a:lumMod val="50000"/>
                  </a:schemeClr>
                </a:solidFill>
                <a:effectLst/>
                <a:uFillTx/>
                <a:latin typeface="Century Gothic"/>
              </a:rPr>
              <a:t>&lt;footer&gt;</a:t>
            </a:r>
            <a:endParaRPr lang="en-US" sz="1200" b="0" u="none" strike="noStrike">
              <a:solidFill>
                <a:srgbClr val="000000"/>
              </a:solidFill>
              <a:effectLst/>
              <a:uFillTx/>
              <a:latin typeface="Times New Roman"/>
            </a:endParaRPr>
          </a:p>
        </p:txBody>
      </p:sp>
      <p:sp>
        <p:nvSpPr>
          <p:cNvPr id="13" name="PlaceHolder 4"/>
          <p:cNvSpPr>
            <a:spLocks noGrp="1"/>
          </p:cNvSpPr>
          <p:nvPr>
            <p:ph type="sldNum" idx="3"/>
          </p:nvPr>
        </p:nvSpPr>
        <p:spPr>
          <a:xfrm>
            <a:off x="10167120" y="6400800"/>
            <a:ext cx="1107000" cy="320400"/>
          </a:xfrm>
          <a:prstGeom prst="rect">
            <a:avLst/>
          </a:prstGeom>
          <a:noFill/>
          <a:ln w="0">
            <a:noFill/>
          </a:ln>
        </p:spPr>
        <p:txBody>
          <a:bodyPr lIns="122040" tIns="60840" rIns="122040" bIns="60840" anchor="b">
            <a:noAutofit/>
          </a:bodyPr>
          <a:lstStyle>
            <a:lvl1pPr indent="0" algn="r" defTabSz="1218960">
              <a:lnSpc>
                <a:spcPct val="100000"/>
              </a:lnSpc>
              <a:buNone/>
              <a:defRPr lang="en-US" sz="1200" b="0" u="none" strike="noStrike">
                <a:solidFill>
                  <a:schemeClr val="dk2">
                    <a:lumMod val="50000"/>
                  </a:schemeClr>
                </a:solidFill>
                <a:effectLst/>
                <a:uFillTx/>
                <a:latin typeface="Century Gothic"/>
              </a:defRPr>
            </a:lvl1pPr>
          </a:lstStyle>
          <a:p>
            <a:pPr indent="0" algn="r" defTabSz="1218960">
              <a:lnSpc>
                <a:spcPct val="100000"/>
              </a:lnSpc>
              <a:buNone/>
            </a:pPr>
            <a:fld id="{72475D4B-874D-4F9B-A6B8-E9C4DBDAF66B}" type="slidenum">
              <a:rPr lang="en-US" sz="1200" b="0" u="none" strike="noStrike">
                <a:solidFill>
                  <a:schemeClr val="dk2">
                    <a:lumMod val="50000"/>
                  </a:schemeClr>
                </a:solidFill>
                <a:effectLst/>
                <a:uFillTx/>
                <a:latin typeface="Century Gothic"/>
              </a:rPr>
              <a:t>&lt;number&gt;</a:t>
            </a:fld>
            <a:endParaRPr lang="en-US" sz="1200" b="0" u="none" strike="noStrike">
              <a:solidFill>
                <a:srgbClr val="000000"/>
              </a:solidFill>
              <a:effectLst/>
              <a:uFillTx/>
              <a:latin typeface="Times New Roman"/>
            </a:endParaRPr>
          </a:p>
        </p:txBody>
      </p:sp>
      <p:sp>
        <p:nvSpPr>
          <p:cNvPr id="14" name="PlaceHolder 5"/>
          <p:cNvSpPr>
            <a:spLocks noGrp="1"/>
          </p:cNvSpPr>
          <p:nvPr>
            <p:ph type="body"/>
          </p:nvPr>
        </p:nvSpPr>
        <p:spPr>
          <a:xfrm>
            <a:off x="609120" y="1604520"/>
            <a:ext cx="10969560" cy="3977280"/>
          </a:xfrm>
          <a:prstGeom prst="rect">
            <a:avLst/>
          </a:prstGeom>
          <a:noFill/>
          <a:ln w="0">
            <a:noFill/>
          </a:ln>
        </p:spPr>
        <p:txBody>
          <a:bodyPr lIns="0" tIns="0" rIns="0" bIns="0" anchor="t">
            <a:normAutofit/>
          </a:bodyPr>
          <a:lstStyle>
            <a:lvl1pPr algn="l" defTabSz="1218960">
              <a:lnSpc>
                <a:spcPct val="95000"/>
              </a:lnSpc>
              <a:spcBef>
                <a:spcPts val="1865"/>
              </a:spcBef>
              <a:buClr>
                <a:srgbClr val="066EA0"/>
              </a:buClr>
              <a:buFont typeface="Arial"/>
              <a:buChar char="•"/>
              <a:defRPr lang="en-US" sz="2400" b="0" u="none" strike="noStrike">
                <a:solidFill>
                  <a:schemeClr val="dk1"/>
                </a:solidFill>
                <a:effectLst/>
                <a:uFillTx/>
                <a:latin typeface="Century Gothic"/>
              </a:defRPr>
            </a:lvl1pPr>
            <a:lvl2pPr lvl="1" algn="l" defTabSz="1218960">
              <a:lnSpc>
                <a:spcPct val="95000"/>
              </a:lnSpc>
              <a:spcBef>
                <a:spcPts val="1066"/>
              </a:spcBef>
              <a:buClr>
                <a:srgbClr val="000000"/>
              </a:buClr>
              <a:buSzPct val="75000"/>
              <a:buFont typeface="Symbol" charset="2"/>
              <a:buChar char=""/>
              <a:defRPr lang="en-US" sz="2000" b="0" u="none" strike="noStrike">
                <a:solidFill>
                  <a:schemeClr val="dk1"/>
                </a:solidFill>
                <a:effectLst/>
                <a:uFillTx/>
                <a:latin typeface="Century Gothic"/>
              </a:defRPr>
            </a:lvl2pPr>
            <a:lvl3pPr lvl="2" algn="l" defTabSz="1218960">
              <a:lnSpc>
                <a:spcPct val="95000"/>
              </a:lnSpc>
              <a:spcBef>
                <a:spcPts val="1066"/>
              </a:spcBef>
              <a:buClr>
                <a:srgbClr val="000000"/>
              </a:buClr>
              <a:buSzPct val="45000"/>
              <a:buFont typeface="Wingdings" charset="2"/>
              <a:buChar char=""/>
              <a:defRPr lang="en-US" sz="1800" b="0" u="none" strike="noStrike">
                <a:solidFill>
                  <a:schemeClr val="dk1"/>
                </a:solidFill>
                <a:effectLst/>
                <a:uFillTx/>
                <a:latin typeface="Century Gothic"/>
              </a:defRPr>
            </a:lvl3pPr>
            <a:lvl4pPr lvl="3" algn="l" defTabSz="1218960">
              <a:lnSpc>
                <a:spcPct val="95000"/>
              </a:lnSpc>
              <a:spcBef>
                <a:spcPts val="1066"/>
              </a:spcBef>
              <a:buClr>
                <a:srgbClr val="000000"/>
              </a:buClr>
              <a:buSzPct val="75000"/>
              <a:buFont typeface="Symbol" charset="2"/>
              <a:buChar char=""/>
              <a:defRPr lang="en-US" sz="1800" b="0" u="none" strike="noStrike">
                <a:solidFill>
                  <a:schemeClr val="dk1"/>
                </a:solidFill>
                <a:effectLst/>
                <a:uFillTx/>
                <a:latin typeface="Century Gothic"/>
              </a:defRPr>
            </a:lvl4pPr>
            <a:lvl5pPr lvl="4" algn="l" defTabSz="1218960">
              <a:lnSpc>
                <a:spcPct val="95000"/>
              </a:lnSpc>
              <a:spcBef>
                <a:spcPts val="1066"/>
              </a:spcBef>
              <a:buClr>
                <a:srgbClr val="000000"/>
              </a:buClr>
              <a:buSzPct val="45000"/>
              <a:buFont typeface="Wingdings" charset="2"/>
              <a:buChar char=""/>
              <a:defRPr lang="en-US" sz="1800" b="0" u="none" strike="noStrike">
                <a:solidFill>
                  <a:schemeClr val="dk1"/>
                </a:solidFill>
                <a:effectLst/>
                <a:uFillTx/>
                <a:latin typeface="Century Gothic"/>
              </a:defRPr>
            </a:lvl5pPr>
            <a:lvl6pPr lvl="5" algn="l" defTabSz="1218960">
              <a:lnSpc>
                <a:spcPct val="95000"/>
              </a:lnSpc>
              <a:spcBef>
                <a:spcPts val="283"/>
              </a:spcBef>
              <a:buClr>
                <a:srgbClr val="000000"/>
              </a:buClr>
              <a:buSzPct val="45000"/>
              <a:buFont typeface="Wingdings" charset="2"/>
              <a:buChar char=""/>
              <a:defRPr lang="en-US" sz="2000" b="0" u="none" strike="noStrike">
                <a:solidFill>
                  <a:schemeClr val="dk1"/>
                </a:solidFill>
                <a:effectLst/>
                <a:uFillTx/>
                <a:latin typeface="Century Gothic"/>
              </a:defRPr>
            </a:lvl6pPr>
            <a:lvl7pPr lvl="6" algn="l" defTabSz="1218960">
              <a:lnSpc>
                <a:spcPct val="95000"/>
              </a:lnSpc>
              <a:spcBef>
                <a:spcPts val="283"/>
              </a:spcBef>
              <a:buClr>
                <a:srgbClr val="000000"/>
              </a:buClr>
              <a:buSzPct val="45000"/>
              <a:buFont typeface="Wingdings" charset="2"/>
              <a:buChar char=""/>
              <a:defRPr lang="en-US" sz="2000" b="0" u="none" strike="noStrike">
                <a:solidFill>
                  <a:schemeClr val="dk1"/>
                </a:solidFill>
                <a:effectLst/>
                <a:uFillTx/>
                <a:latin typeface="Century Gothic"/>
              </a:defRPr>
            </a:lvl7pPr>
          </a:lstStyle>
          <a:p>
            <a:pPr marL="304920" indent="-304920" algn="l" defTabSz="1218960">
              <a:lnSpc>
                <a:spcPct val="95000"/>
              </a:lnSpc>
              <a:spcBef>
                <a:spcPts val="1865"/>
              </a:spcBef>
              <a:buClr>
                <a:srgbClr val="066EA0"/>
              </a:buClr>
              <a:buFont typeface="Arial"/>
              <a:buChar char="•"/>
            </a:pPr>
            <a:r>
              <a:rPr lang="en-US" sz="2400" b="0" u="none" strike="noStrike">
                <a:solidFill>
                  <a:schemeClr val="dk1"/>
                </a:solidFill>
                <a:effectLst/>
                <a:uFillTx/>
                <a:latin typeface="Century Gothic"/>
              </a:rPr>
              <a:t>Click to edit the outline text format</a:t>
            </a:r>
            <a:endParaRPr lang="en-US" sz="2400" b="0" u="none" strike="noStrike">
              <a:solidFill>
                <a:schemeClr val="dk1"/>
              </a:solidFill>
              <a:effectLst/>
              <a:uFillTx/>
              <a:latin typeface="Century Gothic"/>
            </a:endParaRPr>
          </a:p>
          <a:p>
            <a:pPr marL="864000" lvl="1" indent="-324000" algn="l" defTabSz="1218960">
              <a:lnSpc>
                <a:spcPct val="95000"/>
              </a:lnSpc>
              <a:spcBef>
                <a:spcPts val="1066"/>
              </a:spcBef>
              <a:buClr>
                <a:srgbClr val="000000"/>
              </a:buClr>
              <a:buSzPct val="75000"/>
              <a:buFont typeface="Symbol" charset="2"/>
              <a:buChar char=""/>
            </a:pPr>
            <a:r>
              <a:rPr lang="en-US" sz="2000" b="0" u="none" strike="noStrike">
                <a:solidFill>
                  <a:schemeClr val="dk1"/>
                </a:solidFill>
                <a:effectLst/>
                <a:uFillTx/>
                <a:latin typeface="Century Gothic"/>
              </a:rPr>
              <a:t>Second Outline Level</a:t>
            </a:r>
            <a:endParaRPr lang="en-US" sz="2000" b="0" u="none" strike="noStrike">
              <a:solidFill>
                <a:schemeClr val="dk1"/>
              </a:solidFill>
              <a:effectLst/>
              <a:uFillTx/>
              <a:latin typeface="Century Gothic"/>
            </a:endParaRPr>
          </a:p>
          <a:p>
            <a:pPr marL="1296000" lvl="2" indent="-288000" algn="l" defTabSz="1218960">
              <a:lnSpc>
                <a:spcPct val="95000"/>
              </a:lnSpc>
              <a:spcBef>
                <a:spcPts val="1066"/>
              </a:spcBef>
              <a:buClr>
                <a:srgbClr val="000000"/>
              </a:buClr>
              <a:buSzPct val="45000"/>
              <a:buFont typeface="Wingdings" charset="2"/>
              <a:buChar char=""/>
            </a:pPr>
            <a:r>
              <a:rPr lang="en-US" sz="1800" b="0" u="none" strike="noStrike">
                <a:solidFill>
                  <a:schemeClr val="dk1"/>
                </a:solidFill>
                <a:effectLst/>
                <a:uFillTx/>
                <a:latin typeface="Century Gothic"/>
              </a:rPr>
              <a:t>Third Outline Level</a:t>
            </a:r>
            <a:endParaRPr lang="en-US" sz="1800" b="0" u="none" strike="noStrike">
              <a:solidFill>
                <a:schemeClr val="dk1"/>
              </a:solidFill>
              <a:effectLst/>
              <a:uFillTx/>
              <a:latin typeface="Century Gothic"/>
            </a:endParaRPr>
          </a:p>
          <a:p>
            <a:pPr marL="1728000" lvl="3" indent="-216000" algn="l" defTabSz="1218960">
              <a:lnSpc>
                <a:spcPct val="95000"/>
              </a:lnSpc>
              <a:spcBef>
                <a:spcPts val="1066"/>
              </a:spcBef>
              <a:buClr>
                <a:srgbClr val="000000"/>
              </a:buClr>
              <a:buSzPct val="75000"/>
              <a:buFont typeface="Symbol" charset="2"/>
              <a:buChar char=""/>
            </a:pPr>
            <a:r>
              <a:rPr lang="en-US" sz="1800" b="0" u="none" strike="noStrike">
                <a:solidFill>
                  <a:schemeClr val="dk1"/>
                </a:solidFill>
                <a:effectLst/>
                <a:uFillTx/>
                <a:latin typeface="Century Gothic"/>
              </a:rPr>
              <a:t>Fourth Outline Level</a:t>
            </a:r>
            <a:endParaRPr lang="en-US" sz="1800" b="0" u="none" strike="noStrike">
              <a:solidFill>
                <a:schemeClr val="dk1"/>
              </a:solidFill>
              <a:effectLst/>
              <a:uFillTx/>
              <a:latin typeface="Century Gothic"/>
            </a:endParaRPr>
          </a:p>
          <a:p>
            <a:pPr marL="2160000" lvl="4" indent="-216000" algn="l" defTabSz="1218960">
              <a:lnSpc>
                <a:spcPct val="95000"/>
              </a:lnSpc>
              <a:spcBef>
                <a:spcPts val="1066"/>
              </a:spcBef>
              <a:buClr>
                <a:srgbClr val="000000"/>
              </a:buClr>
              <a:buSzPct val="45000"/>
              <a:buFont typeface="Wingdings" charset="2"/>
              <a:buChar char=""/>
            </a:pPr>
            <a:r>
              <a:rPr lang="en-US" sz="1800" b="0" u="none" strike="noStrike">
                <a:solidFill>
                  <a:schemeClr val="dk1"/>
                </a:solidFill>
                <a:effectLst/>
                <a:uFillTx/>
                <a:latin typeface="Century Gothic"/>
              </a:rPr>
              <a:t>Fifth Outline Level</a:t>
            </a:r>
            <a:endParaRPr lang="en-US" sz="1800" b="0" u="none" strike="noStrike">
              <a:solidFill>
                <a:schemeClr val="dk1"/>
              </a:solidFill>
              <a:effectLst/>
              <a:uFillTx/>
              <a:latin typeface="Century Gothic"/>
            </a:endParaRPr>
          </a:p>
          <a:p>
            <a:pPr marL="2592000" lvl="5" indent="-216000" algn="l" defTabSz="1218960">
              <a:lnSpc>
                <a:spcPct val="95000"/>
              </a:lnSpc>
              <a:spcBef>
                <a:spcPts val="283"/>
              </a:spcBef>
              <a:buClr>
                <a:srgbClr val="000000"/>
              </a:buClr>
              <a:buSzPct val="45000"/>
              <a:buFont typeface="Wingdings" charset="2"/>
              <a:buChar char=""/>
            </a:pPr>
            <a:r>
              <a:rPr lang="en-US" sz="2000" b="0" u="none" strike="noStrike">
                <a:solidFill>
                  <a:schemeClr val="dk1"/>
                </a:solidFill>
                <a:effectLst/>
                <a:uFillTx/>
                <a:latin typeface="Century Gothic"/>
              </a:rPr>
              <a:t>Sixth Outline Level</a:t>
            </a:r>
            <a:endParaRPr lang="en-US" sz="2000" b="0" u="none" strike="noStrike">
              <a:solidFill>
                <a:schemeClr val="dk1"/>
              </a:solidFill>
              <a:effectLst/>
              <a:uFillTx/>
              <a:latin typeface="Century Gothic"/>
            </a:endParaRPr>
          </a:p>
          <a:p>
            <a:pPr marL="3024000" lvl="6" indent="-216000" algn="l" defTabSz="1218960">
              <a:lnSpc>
                <a:spcPct val="95000"/>
              </a:lnSpc>
              <a:spcBef>
                <a:spcPts val="283"/>
              </a:spcBef>
              <a:buClr>
                <a:srgbClr val="000000"/>
              </a:buClr>
              <a:buSzPct val="45000"/>
              <a:buFont typeface="Wingdings" charset="2"/>
              <a:buChar char=""/>
            </a:pPr>
            <a:r>
              <a:rPr lang="en-US" sz="2000" b="0" u="none" strike="noStrike">
                <a:solidFill>
                  <a:schemeClr val="dk1"/>
                </a:solidFill>
                <a:effectLst/>
                <a:uFillTx/>
                <a:latin typeface="Century Gothic"/>
              </a:rPr>
              <a:t>Seventh Outline Level</a:t>
            </a:r>
            <a:endParaRPr lang="en-US" sz="2000" b="0" u="none" strike="noStrike">
              <a:solidFill>
                <a:schemeClr val="dk1"/>
              </a:solidFill>
              <a:effectLst/>
              <a:uFillTx/>
              <a:latin typeface="Century Gothic"/>
            </a:endParaRPr>
          </a:p>
        </p:txBody>
      </p:sp>
    </p:spTree>
  </p:cSld>
  <p:clrMap bg1="lt1" tx1="dk1" bg2="lt2" tx2="dk2" accent1="accent1" accent2="accent2" accent3="accent3" accent4="accent4" accent5="accent5" accent6="accent6" hlink="hlink" folHlink="folHlink"/>
  <p:sldLayoutIdLst>
    <p:sldLayoutId id="2147483649" r:id="rId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3.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7.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5.xml"/>
</Relationships>
</file>

<file path=ppt/slides/_rels/slide8.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5.xml"/>
</Relationships>
</file>

<file path=ppt/slides/_rels/slide9.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title"/>
          </p:nvPr>
        </p:nvSpPr>
        <p:spPr>
          <a:xfrm>
            <a:off x="4879440" y="1498680"/>
            <a:ext cx="7008120" cy="3298320"/>
          </a:xfrm>
          <a:prstGeom prst="rect">
            <a:avLst/>
          </a:prstGeom>
          <a:noFill/>
          <a:ln w="0">
            <a:noFill/>
          </a:ln>
        </p:spPr>
        <p:txBody>
          <a:bodyPr lIns="122040" tIns="60840" rIns="122040" bIns="60840" anchor="b">
            <a:noAutofit/>
          </a:bodyPr>
          <a:p>
            <a:pPr indent="0" algn="l" defTabSz="1218960">
              <a:lnSpc>
                <a:spcPct val="90000"/>
              </a:lnSpc>
              <a:buNone/>
            </a:pPr>
            <a:r>
              <a:rPr lang="en-US" sz="5400" b="0" u="none" strike="noStrike">
                <a:solidFill>
                  <a:schemeClr val="dk2"/>
                </a:solidFill>
                <a:effectLst/>
                <a:uFillTx/>
                <a:latin typeface="Century Gothic"/>
              </a:rPr>
              <a:t>Alternative Grading</a:t>
            </a:r>
            <a:endParaRPr lang="en-US" sz="5400" b="0" u="none" strike="noStrike">
              <a:solidFill>
                <a:schemeClr val="dk2"/>
              </a:solidFill>
              <a:effectLst/>
              <a:uFillTx/>
              <a:latin typeface="Century Gothic"/>
            </a:endParaRPr>
          </a:p>
        </p:txBody>
      </p:sp>
      <p:sp>
        <p:nvSpPr>
          <p:cNvPr id="120" name="PlaceHolder 2"/>
          <p:cNvSpPr>
            <a:spLocks noGrp="1"/>
          </p:cNvSpPr>
          <p:nvPr>
            <p:ph type="subTitle"/>
          </p:nvPr>
        </p:nvSpPr>
        <p:spPr>
          <a:xfrm>
            <a:off x="4879440" y="4927680"/>
            <a:ext cx="7008120" cy="1244160"/>
          </a:xfrm>
          <a:prstGeom prst="rect">
            <a:avLst/>
          </a:prstGeom>
          <a:noFill/>
          <a:ln w="0">
            <a:noFill/>
          </a:ln>
        </p:spPr>
        <p:txBody>
          <a:bodyPr lIns="122040" tIns="60840" rIns="122040" bIns="60840" anchor="t">
            <a:noAutofit/>
          </a:bodyPr>
          <a:p>
            <a:pPr indent="0" algn="l" defTabSz="1218960">
              <a:lnSpc>
                <a:spcPct val="95000"/>
              </a:lnSpc>
              <a:buNone/>
              <a:tabLst>
                <a:tab pos="0" algn="l"/>
              </a:tabLst>
            </a:pPr>
            <a:r>
              <a:rPr lang="en-US" sz="2800" b="0" u="none" strike="noStrike">
                <a:solidFill>
                  <a:schemeClr val="accent2">
                    <a:lumMod val="50000"/>
                  </a:schemeClr>
                </a:solidFill>
                <a:effectLst/>
                <a:uFillTx/>
                <a:latin typeface="Century Gothic"/>
              </a:rPr>
              <a:t>Panel: Wendy Hanks, Mike Devoley, and Mark Marotto</a:t>
            </a:r>
            <a:endParaRPr lang="en-US" sz="2800" b="0" u="none" strike="noStrike">
              <a:solidFill>
                <a:schemeClr val="accent2">
                  <a:lumMod val="50000"/>
                </a:schemeClr>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1117440" y="-1397160"/>
            <a:ext cx="10157040" cy="1396800"/>
          </a:xfrm>
          <a:prstGeom prst="rect">
            <a:avLst/>
          </a:prstGeom>
          <a:noFill/>
          <a:ln w="0">
            <a:noFill/>
          </a:ln>
        </p:spPr>
        <p:txBody>
          <a:bodyPr lIns="122040" tIns="60840" rIns="122040" bIns="60840" anchor="b">
            <a:normAutofit/>
          </a:bodyPr>
          <a:p>
            <a:pPr indent="0" algn="l" defTabSz="1218960">
              <a:lnSpc>
                <a:spcPct val="85000"/>
              </a:lnSpc>
              <a:buNone/>
            </a:pPr>
            <a:r>
              <a:rPr lang="en-US" sz="4400" b="0" u="none" strike="noStrike">
                <a:solidFill>
                  <a:schemeClr val="accent2">
                    <a:lumMod val="50000"/>
                  </a:schemeClr>
                </a:solidFill>
                <a:effectLst/>
                <a:uFillTx/>
                <a:latin typeface="Century Gothic"/>
              </a:rPr>
              <a:t>quote</a:t>
            </a:r>
            <a:endParaRPr lang="en-US" sz="4400" b="0" u="none" strike="noStrike">
              <a:solidFill>
                <a:schemeClr val="accent2">
                  <a:lumMod val="50000"/>
                </a:schemeClr>
              </a:solidFill>
              <a:effectLst/>
              <a:uFillTx/>
              <a:latin typeface="Century Gothic"/>
            </a:endParaRPr>
          </a:p>
        </p:txBody>
      </p:sp>
      <p:sp>
        <p:nvSpPr>
          <p:cNvPr id="122" name="PlaceHolder 2"/>
          <p:cNvSpPr>
            <a:spLocks noGrp="1"/>
          </p:cNvSpPr>
          <p:nvPr>
            <p:ph/>
          </p:nvPr>
        </p:nvSpPr>
        <p:spPr>
          <a:xfrm>
            <a:off x="1117440" y="1701720"/>
            <a:ext cx="10157040" cy="4470120"/>
          </a:xfrm>
          <a:prstGeom prst="rect">
            <a:avLst/>
          </a:prstGeom>
          <a:noFill/>
          <a:ln w="0">
            <a:noFill/>
          </a:ln>
        </p:spPr>
        <p:txBody>
          <a:bodyPr lIns="122040" tIns="60840" rIns="122040" bIns="60840" anchor="t">
            <a:noAutofit/>
          </a:bodyPr>
          <a:p>
            <a:pPr indent="0" algn="ctr" defTabSz="1218960">
              <a:lnSpc>
                <a:spcPct val="95000"/>
              </a:lnSpc>
              <a:spcBef>
                <a:spcPts val="1865"/>
              </a:spcBef>
              <a:buNone/>
              <a:tabLst>
                <a:tab pos="0" algn="l"/>
              </a:tabLst>
            </a:pPr>
            <a:r>
              <a:rPr lang="en-US" sz="4000" b="0" u="none" strike="noStrike">
                <a:solidFill>
                  <a:schemeClr val="dk1"/>
                </a:solidFill>
                <a:effectLst/>
                <a:uFillTx/>
                <a:latin typeface="Century Gothic"/>
              </a:rPr>
              <a:t>“Grading tends to undermine the climate for teaching and learning. Once we start grading their work, students are tempted to study or work for the grade rather than for learning.”</a:t>
            </a:r>
            <a:endParaRPr lang="en-US" sz="4000" b="0" u="none" strike="noStrike">
              <a:solidFill>
                <a:schemeClr val="dk1"/>
              </a:solidFill>
              <a:effectLst/>
              <a:uFillTx/>
              <a:latin typeface="Century Gothic"/>
            </a:endParaRPr>
          </a:p>
          <a:p>
            <a:pPr indent="0" algn="r" defTabSz="1218960">
              <a:lnSpc>
                <a:spcPct val="95000"/>
              </a:lnSpc>
              <a:spcBef>
                <a:spcPts val="1865"/>
              </a:spcBef>
              <a:buNone/>
              <a:tabLst>
                <a:tab pos="0" algn="l"/>
              </a:tabLst>
            </a:pPr>
            <a:r>
              <a:rPr lang="en-US" sz="2400" b="0" u="none" strike="noStrike">
                <a:solidFill>
                  <a:schemeClr val="dk1"/>
                </a:solidFill>
                <a:effectLst/>
                <a:uFillTx/>
                <a:latin typeface="Century Gothic"/>
              </a:rPr>
              <a:t>-Peter Elbow</a:t>
            </a:r>
            <a:r>
              <a:rPr lang="en-US" sz="2400" b="0" u="none" strike="noStrike" baseline="30000">
                <a:solidFill>
                  <a:schemeClr val="dk1"/>
                </a:solidFill>
                <a:effectLst/>
                <a:uFillTx/>
                <a:latin typeface="Century Gothic"/>
              </a:rPr>
              <a:t>1</a:t>
            </a: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title"/>
          </p:nvPr>
        </p:nvSpPr>
        <p:spPr>
          <a:xfrm>
            <a:off x="684360" y="304920"/>
            <a:ext cx="7872480" cy="139680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Where does our “normal” grading system come from?</a:t>
            </a:r>
            <a:endParaRPr lang="en-US" sz="4400" b="0" u="none" strike="noStrike">
              <a:solidFill>
                <a:schemeClr val="accent2">
                  <a:lumMod val="50000"/>
                </a:schemeClr>
              </a:solidFill>
              <a:effectLst/>
              <a:uFillTx/>
              <a:latin typeface="Century Gothic"/>
            </a:endParaRPr>
          </a:p>
        </p:txBody>
      </p:sp>
      <p:sp>
        <p:nvSpPr>
          <p:cNvPr id="124" name="PlaceHolder 2"/>
          <p:cNvSpPr>
            <a:spLocks noGrp="1"/>
          </p:cNvSpPr>
          <p:nvPr>
            <p:ph/>
          </p:nvPr>
        </p:nvSpPr>
        <p:spPr>
          <a:xfrm>
            <a:off x="684360" y="2082960"/>
            <a:ext cx="11124720" cy="4470120"/>
          </a:xfrm>
          <a:prstGeom prst="rect">
            <a:avLst/>
          </a:prstGeom>
          <a:noFill/>
          <a:ln w="0">
            <a:noFill/>
          </a:ln>
        </p:spPr>
        <p:txBody>
          <a:bodyPr lIns="122040" tIns="60840" rIns="122040" bIns="60840" anchor="t">
            <a:normAutofit lnSpcReduction="9999"/>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It hasn’t been in place forever! It’s actually only been around for 130 years.</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The A–F letter grading system started in 1897 at Mt. Holyoke College</a:t>
            </a:r>
            <a:r>
              <a:rPr lang="en-US" sz="2400" b="0" u="none" strike="noStrike" baseline="30000">
                <a:solidFill>
                  <a:schemeClr val="dk1"/>
                </a:solidFill>
                <a:effectLst/>
                <a:uFillTx/>
                <a:latin typeface="Century Gothic"/>
              </a:rPr>
              <a:t>2</a:t>
            </a:r>
            <a:r>
              <a:rPr lang="en-US" sz="2400" b="0" u="none" strike="noStrike">
                <a:solidFill>
                  <a:schemeClr val="dk1"/>
                </a:solidFill>
                <a:effectLst/>
                <a:uFillTx/>
                <a:latin typeface="Century Gothic"/>
              </a:rPr>
              <a:t>.</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The 100-point or percentage scale became common in the early 1900s in the United States</a:t>
            </a:r>
            <a:r>
              <a:rPr lang="en-US" sz="2400" b="0" u="none" strike="noStrike" baseline="30000">
                <a:solidFill>
                  <a:schemeClr val="dk1"/>
                </a:solidFill>
                <a:effectLst/>
                <a:uFillTx/>
                <a:latin typeface="Century Gothic"/>
              </a:rPr>
              <a:t>3</a:t>
            </a:r>
            <a:r>
              <a:rPr lang="en-US" sz="2400" b="0" u="none" strike="noStrike">
                <a:solidFill>
                  <a:schemeClr val="dk1"/>
                </a:solidFill>
                <a:effectLst/>
                <a:uFillTx/>
                <a:latin typeface="Century Gothic"/>
              </a:rPr>
              <a:t>.</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This supposedly “objective” type of grading allowed schools to become systems – to scale production in the same way as factories had – where students are ranked and sorted. Today we have created technological tools, such as online courses and automatic grading, that have allowed us to scale even further, removing human relationships almost entirely from the process</a:t>
            </a:r>
            <a:r>
              <a:rPr lang="en-US" sz="2400" b="0" u="none" strike="noStrike" baseline="30000">
                <a:solidFill>
                  <a:schemeClr val="dk1"/>
                </a:solidFill>
                <a:effectLst/>
                <a:uFillTx/>
                <a:latin typeface="Century Gothic"/>
              </a:rPr>
              <a:t>4</a:t>
            </a:r>
            <a:r>
              <a:rPr lang="en-US" sz="2400" b="0" u="none" strike="noStrike">
                <a:solidFill>
                  <a:schemeClr val="dk1"/>
                </a:solidFill>
                <a:effectLst/>
                <a:uFillTx/>
                <a:latin typeface="Century Gothic"/>
              </a:rPr>
              <a:t>.</a:t>
            </a:r>
            <a:endParaRPr lang="en-US" sz="2400" b="0" u="none" strike="noStrike">
              <a:solidFill>
                <a:schemeClr val="dk1"/>
              </a:solidFill>
              <a:effectLst/>
              <a:uFillTx/>
              <a:latin typeface="Century Gothic"/>
            </a:endParaRPr>
          </a:p>
        </p:txBody>
      </p:sp>
      <p:pic>
        <p:nvPicPr>
          <p:cNvPr id="125" name="Picture 4" descr="Close-up of four hands holding graduation caps with gold tassels against a blue sky"/>
          <p:cNvPicPr/>
          <p:nvPr/>
        </p:nvPicPr>
        <p:blipFill>
          <a:blip r:embed="rId1"/>
          <a:stretch/>
        </p:blipFill>
        <p:spPr>
          <a:xfrm>
            <a:off x="8761320" y="228600"/>
            <a:ext cx="2441520" cy="162432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What is the purpose of your class?</a:t>
            </a:r>
            <a:endParaRPr lang="en-US" sz="4400" b="0" u="none" strike="noStrike">
              <a:solidFill>
                <a:schemeClr val="accent2">
                  <a:lumMod val="50000"/>
                </a:schemeClr>
              </a:solidFill>
              <a:effectLst/>
              <a:uFillTx/>
              <a:latin typeface="Century Gothic"/>
            </a:endParaRPr>
          </a:p>
        </p:txBody>
      </p:sp>
      <p:sp>
        <p:nvSpPr>
          <p:cNvPr id="127" name="PlaceHolder 2"/>
          <p:cNvSpPr>
            <a:spLocks noGrp="1"/>
          </p:cNvSpPr>
          <p:nvPr>
            <p:ph/>
          </p:nvPr>
        </p:nvSpPr>
        <p:spPr>
          <a:xfrm>
            <a:off x="1117440" y="1701720"/>
            <a:ext cx="10157040" cy="4470120"/>
          </a:xfrm>
          <a:prstGeom prst="rect">
            <a:avLst/>
          </a:prstGeom>
          <a:noFill/>
          <a:ln w="0">
            <a:noFill/>
          </a:ln>
        </p:spPr>
        <p:txBody>
          <a:bodyPr lIns="122040" tIns="60840" rIns="122040" bIns="60840" anchor="t">
            <a:noAutofit/>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A lot of students tend to think the purpose of a class is to get a good grade to boost their GPA (or simply to pass it because they need the credit).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When you think about the purpose of your class…does the term “grade” even enter your mind? Or are you thinking about what students should learn? Should they be developing some kind of knowledge or skills?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Our departments develop “Student Learning Objectives” for each course that a successful student should develop through taking the course. Perhaps your grades are tied to those SLOs.</a:t>
            </a: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2767680" y="100800"/>
            <a:ext cx="6805440" cy="99036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What do grades mean? </a:t>
            </a:r>
            <a:endParaRPr lang="en-US" sz="4400" b="0" u="none" strike="noStrike">
              <a:solidFill>
                <a:schemeClr val="accent2">
                  <a:lumMod val="50000"/>
                </a:schemeClr>
              </a:solidFill>
              <a:effectLst/>
              <a:uFillTx/>
              <a:latin typeface="Century Gothic"/>
            </a:endParaRPr>
          </a:p>
        </p:txBody>
      </p:sp>
      <p:sp>
        <p:nvSpPr>
          <p:cNvPr id="129" name="PlaceHolder 2"/>
          <p:cNvSpPr>
            <a:spLocks noGrp="1"/>
          </p:cNvSpPr>
          <p:nvPr>
            <p:ph/>
          </p:nvPr>
        </p:nvSpPr>
        <p:spPr>
          <a:xfrm>
            <a:off x="608040" y="1219320"/>
            <a:ext cx="11353320" cy="5333760"/>
          </a:xfrm>
          <a:prstGeom prst="rect">
            <a:avLst/>
          </a:prstGeom>
          <a:noFill/>
          <a:ln w="0">
            <a:noFill/>
          </a:ln>
        </p:spPr>
        <p:txBody>
          <a:bodyPr lIns="122040" tIns="60840" rIns="122040" bIns="60840" anchor="t">
            <a:normAutofit/>
          </a:bodyPr>
          <a:p>
            <a:pPr indent="0" algn="l" defTabSz="1218960">
              <a:lnSpc>
                <a:spcPct val="95000"/>
              </a:lnSpc>
              <a:spcBef>
                <a:spcPts val="1865"/>
              </a:spcBef>
              <a:buNone/>
              <a:tabLst>
                <a:tab pos="0" algn="l"/>
              </a:tabLst>
            </a:pPr>
            <a:r>
              <a:rPr lang="en-US" sz="2000" b="1" u="none" strike="noStrike">
                <a:solidFill>
                  <a:schemeClr val="dk1"/>
                </a:solidFill>
                <a:effectLst/>
                <a:uFillTx/>
                <a:latin typeface="Century Gothic"/>
              </a:rPr>
              <a:t>What does a particular grade mean? </a:t>
            </a:r>
            <a:endParaRPr lang="en-US" sz="2000" b="0" u="none" strike="noStrike">
              <a:solidFill>
                <a:schemeClr val="dk1"/>
              </a:solidFill>
              <a:effectLst/>
              <a:uFillTx/>
              <a:latin typeface="Century Gothic"/>
            </a:endParaRPr>
          </a:p>
          <a:p>
            <a:pPr indent="0" algn="l" defTabSz="1218960">
              <a:lnSpc>
                <a:spcPct val="95000"/>
              </a:lnSpc>
              <a:spcBef>
                <a:spcPts val="1865"/>
              </a:spcBef>
              <a:spcAft>
                <a:spcPts val="1199"/>
              </a:spcAft>
              <a:buNone/>
              <a:tabLst>
                <a:tab pos="0" algn="l"/>
              </a:tabLst>
            </a:pPr>
            <a:r>
              <a:rPr lang="en-US" sz="2000" b="0" u="none" strike="noStrike">
                <a:solidFill>
                  <a:schemeClr val="dk1"/>
                </a:solidFill>
                <a:effectLst/>
                <a:uFillTx/>
                <a:latin typeface="Century Gothic"/>
              </a:rPr>
              <a:t>“Let’s say a student gets an 85 percent (B) on an essay. What does the grade suggest?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Did the student stop writing and turn in a perfectly written essay when he was 85 percent into it?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Did the student fail to capitalize proper nouns and leave out citations?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Was the essay late three days and I deducted 5 percent for each day it was late?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Was it because I was tired of grading essays and simply gave the same score I put on that student’s previous essay? </a:t>
            </a:r>
            <a:endParaRPr lang="en-US" sz="2000" b="0" u="none" strike="noStrike">
              <a:solidFill>
                <a:schemeClr val="dk1"/>
              </a:solidFill>
              <a:effectLst/>
              <a:uFillTx/>
              <a:latin typeface="Century Gothic"/>
            </a:endParaRPr>
          </a:p>
          <a:p>
            <a:pPr indent="0" algn="l" defTabSz="1218960">
              <a:lnSpc>
                <a:spcPct val="95000"/>
              </a:lnSpc>
              <a:spcBef>
                <a:spcPts val="1865"/>
              </a:spcBef>
              <a:buNone/>
              <a:tabLst>
                <a:tab pos="0" algn="l"/>
              </a:tabLst>
            </a:pPr>
            <a:r>
              <a:rPr lang="en-US" sz="2000" b="0" u="none" strike="noStrike">
                <a:solidFill>
                  <a:schemeClr val="dk1"/>
                </a:solidFill>
                <a:effectLst/>
                <a:uFillTx/>
                <a:latin typeface="Century Gothic"/>
              </a:rPr>
              <a:t>It can be any or all of these. The problem is this grade does not tell the student what was done well and what she could do to improve” (Blackwelder 46-46).</a:t>
            </a:r>
            <a:r>
              <a:rPr lang="en-US" sz="2000" b="0" u="none" strike="noStrike" baseline="30000">
                <a:solidFill>
                  <a:schemeClr val="dk1"/>
                </a:solidFill>
                <a:effectLst/>
                <a:uFillTx/>
                <a:latin typeface="Century Gothic"/>
              </a:rPr>
              <a:t>5</a:t>
            </a:r>
            <a:endParaRPr lang="en-US" sz="2000" b="0" u="none" strike="noStrike">
              <a:solidFill>
                <a:schemeClr val="dk1"/>
              </a:solidFill>
              <a:effectLst/>
              <a:uFillTx/>
              <a:latin typeface="Century Gothic"/>
            </a:endParaRPr>
          </a:p>
          <a:p>
            <a:pPr indent="0" algn="l" defTabSz="1218960">
              <a:lnSpc>
                <a:spcPct val="95000"/>
              </a:lnSpc>
              <a:spcBef>
                <a:spcPts val="1865"/>
              </a:spcBef>
              <a:spcAft>
                <a:spcPts val="1199"/>
              </a:spcAft>
              <a:buNone/>
              <a:tabLst>
                <a:tab pos="0" algn="l"/>
              </a:tabLst>
            </a:pPr>
            <a:r>
              <a:rPr lang="en-US" sz="2000" b="1" u="none" strike="noStrike">
                <a:solidFill>
                  <a:schemeClr val="dk1"/>
                </a:solidFill>
                <a:effectLst/>
                <a:uFillTx/>
                <a:latin typeface="Century Gothic"/>
              </a:rPr>
              <a:t>Grades in different classes are often inconsistent.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Some professors count homework, some don’t.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Some count attendance, some don’t. </a:t>
            </a:r>
            <a:endParaRPr lang="en-US" sz="2000" b="0" u="none" strike="noStrike">
              <a:solidFill>
                <a:schemeClr val="dk1"/>
              </a:solidFill>
              <a:effectLst/>
              <a:uFillTx/>
              <a:latin typeface="Century Gothic"/>
            </a:endParaRPr>
          </a:p>
          <a:p>
            <a:pPr marL="304920" indent="-304920" algn="l" defTabSz="1218960">
              <a:lnSpc>
                <a:spcPct val="95000"/>
              </a:lnSpc>
              <a:buClr>
                <a:srgbClr val="000000"/>
              </a:buClr>
              <a:buFont typeface="Arial"/>
              <a:buChar char="•"/>
              <a:tabLst>
                <a:tab pos="0" algn="l"/>
              </a:tabLst>
            </a:pPr>
            <a:r>
              <a:rPr lang="en-US" sz="2000" b="0" u="none" strike="noStrike">
                <a:solidFill>
                  <a:schemeClr val="dk1"/>
                </a:solidFill>
                <a:effectLst/>
                <a:uFillTx/>
                <a:latin typeface="Century Gothic"/>
              </a:rPr>
              <a:t>It is much harder to get an “A” from one professor than from another. </a:t>
            </a:r>
            <a:endParaRPr lang="en-US" sz="2000" b="0" u="none" strike="noStrike">
              <a:solidFill>
                <a:schemeClr val="dk1"/>
              </a:solidFill>
              <a:effectLst/>
              <a:uFillTx/>
              <a:latin typeface="Century Gothic"/>
            </a:endParaRPr>
          </a:p>
          <a:p>
            <a:pPr indent="0" algn="l" defTabSz="1218960">
              <a:lnSpc>
                <a:spcPct val="95000"/>
              </a:lnSpc>
              <a:spcBef>
                <a:spcPts val="1865"/>
              </a:spcBef>
              <a:buNone/>
              <a:tabLst>
                <a:tab pos="0" algn="l"/>
              </a:tabLst>
            </a:pPr>
            <a:endParaRPr lang="en-US" sz="1800" b="0" u="none" strike="noStrike">
              <a:solidFill>
                <a:schemeClr val="dk1"/>
              </a:solidFill>
              <a:effectLst/>
              <a:uFillTx/>
              <a:latin typeface="Century Gothic"/>
            </a:endParaRPr>
          </a:p>
        </p:txBody>
      </p:sp>
      <p:sp>
        <p:nvSpPr>
          <p:cNvPr id="130" name="Rectangle 3"/>
          <p:cNvSpPr/>
          <p:nvPr/>
        </p:nvSpPr>
        <p:spPr>
          <a:xfrm rot="836400">
            <a:off x="1083960" y="134280"/>
            <a:ext cx="1085040" cy="923040"/>
          </a:xfrm>
          <a:prstGeom prst="rect">
            <a:avLst/>
          </a:prstGeom>
          <a:noFill/>
          <a:ln w="0">
            <a:noFill/>
          </a:ln>
        </p:spPr>
        <p:style>
          <a:lnRef idx="0"/>
          <a:fillRef idx="0"/>
          <a:effectRef idx="0"/>
          <a:fontRef idx="minor"/>
        </p:style>
        <p:txBody>
          <a:bodyPr wrap="none" anchor="t">
            <a:spAutoFit/>
          </a:bodyPr>
          <a:p>
            <a:pPr algn="ctr" defTabSz="1218960">
              <a:lnSpc>
                <a:spcPct val="100000"/>
              </a:lnSpc>
            </a:pPr>
            <a:r>
              <a:rPr lang="en-US" sz="5400" b="1" u="none" strike="noStrike">
                <a:solidFill>
                  <a:srgbClr val="7030A0"/>
                </a:solidFill>
                <a:effectLst/>
                <a:uFillTx/>
                <a:latin typeface="Century Gothic"/>
              </a:rPr>
              <a:t>A?</a:t>
            </a:r>
            <a:endParaRPr lang="en-US" sz="5400" b="0" u="none" strike="noStrike">
              <a:solidFill>
                <a:srgbClr val="000000"/>
              </a:solidFill>
              <a:effectLst/>
              <a:uFillTx/>
              <a:latin typeface="Arial"/>
            </a:endParaRPr>
          </a:p>
        </p:txBody>
      </p:sp>
      <p:sp>
        <p:nvSpPr>
          <p:cNvPr id="131" name="TextBox 5"/>
          <p:cNvSpPr/>
          <p:nvPr/>
        </p:nvSpPr>
        <p:spPr>
          <a:xfrm rot="19789200">
            <a:off x="10053720" y="134280"/>
            <a:ext cx="1216440" cy="923040"/>
          </a:xfrm>
          <a:prstGeom prst="rect">
            <a:avLst/>
          </a:prstGeom>
          <a:noFill/>
          <a:ln w="0">
            <a:noFill/>
          </a:ln>
        </p:spPr>
        <p:style>
          <a:lnRef idx="0"/>
          <a:fillRef idx="0"/>
          <a:effectRef idx="0"/>
          <a:fontRef idx="minor"/>
        </p:style>
        <p:txBody>
          <a:bodyPr lIns="90000" tIns="45000" rIns="90000" bIns="45000" anchor="t">
            <a:spAutoFit/>
          </a:bodyPr>
          <a:p>
            <a:pPr defTabSz="1218960">
              <a:lnSpc>
                <a:spcPct val="100000"/>
              </a:lnSpc>
            </a:pPr>
            <a:r>
              <a:rPr lang="en-US" sz="5400" b="1" u="none" strike="noStrike">
                <a:solidFill>
                  <a:srgbClr val="0070C0"/>
                </a:solidFill>
                <a:effectLst/>
                <a:uFillTx/>
                <a:latin typeface="Century Gothic"/>
              </a:rPr>
              <a:t>C?</a:t>
            </a:r>
            <a:endParaRPr lang="en-US" sz="5400" b="0" u="none" strike="noStrike">
              <a:solidFill>
                <a:srgbClr val="000000"/>
              </a:solidFill>
              <a:effectLst/>
              <a:uFillTx/>
              <a:latin typeface="Arial"/>
            </a:endParaRPr>
          </a:p>
        </p:txBody>
      </p:sp>
    </p:spTree>
  </p:cSld>
  <mc:AlternateContent>
    <mc:Choice Requires="p14">
      <p:transition spd="med" p14:dur="700">
        <p:fade/>
      </p:transition>
    </mc:Choice>
    <mc:Fallback>
      <p:transition spd="med">
        <p:fade/>
      </p:transition>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1117440" y="76320"/>
            <a:ext cx="10157040" cy="76176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Grades can be inconsistent</a:t>
            </a:r>
            <a:endParaRPr lang="en-US" sz="4400" b="0" u="none" strike="noStrike">
              <a:solidFill>
                <a:schemeClr val="accent2">
                  <a:lumMod val="50000"/>
                </a:schemeClr>
              </a:solidFill>
              <a:effectLst/>
              <a:uFillTx/>
              <a:latin typeface="Century Gothic"/>
            </a:endParaRPr>
          </a:p>
        </p:txBody>
      </p:sp>
      <p:sp>
        <p:nvSpPr>
          <p:cNvPr id="133" name="PlaceHolder 2"/>
          <p:cNvSpPr>
            <a:spLocks noGrp="1"/>
          </p:cNvSpPr>
          <p:nvPr>
            <p:ph/>
          </p:nvPr>
        </p:nvSpPr>
        <p:spPr>
          <a:xfrm>
            <a:off x="1117440" y="1066680"/>
            <a:ext cx="10157040" cy="5409720"/>
          </a:xfrm>
          <a:prstGeom prst="rect">
            <a:avLst/>
          </a:prstGeom>
          <a:noFill/>
          <a:ln w="0">
            <a:noFill/>
          </a:ln>
        </p:spPr>
        <p:txBody>
          <a:bodyPr lIns="122040" tIns="60840" rIns="122040" bIns="60840" anchor="t">
            <a:normAutofit lnSpcReduction="9999"/>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Research from 1912 and 1913 showed our traditional grading system has always been inconsistent: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“Two researchers attempted to test how much consistency (reliability) they would find among faculty evaluating the same papers.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They found little agreement in English and history—there was a range of 39 percent—but perhaps, the researchers thought, this resulted from the inherently less clear-cut nature of the subjects.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Assuming judgments of math work would be more uniform, they sent out a geometry paper, where they found even </a:t>
            </a:r>
            <a:r>
              <a:rPr lang="en-US" sz="2400" b="0" i="1" u="none" strike="noStrike">
                <a:solidFill>
                  <a:schemeClr val="dk1"/>
                </a:solidFill>
                <a:effectLst/>
                <a:uFillTx/>
                <a:latin typeface="Century Gothic"/>
              </a:rPr>
              <a:t>less</a:t>
            </a:r>
            <a:r>
              <a:rPr lang="en-US" sz="2400" b="0" u="none" strike="noStrike">
                <a:solidFill>
                  <a:schemeClr val="dk1"/>
                </a:solidFill>
                <a:effectLst/>
                <a:uFillTx/>
                <a:latin typeface="Century Gothic"/>
              </a:rPr>
              <a:t> agreement: some faculty gave scores of 38 to 42, and others of 83 to 87. Some incorporated neatness or organization, though others did not” (Blum, “Why Ungrade?” 11).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Studies from 2019 show no change in these patterns.</a:t>
            </a:r>
            <a:r>
              <a:rPr lang="en-US" sz="2400" b="0" u="none" strike="noStrike" baseline="30000">
                <a:solidFill>
                  <a:schemeClr val="dk1"/>
                </a:solidFill>
                <a:effectLst/>
                <a:uFillTx/>
                <a:latin typeface="Century Gothic"/>
              </a:rPr>
              <a:t>6</a:t>
            </a:r>
            <a:endParaRPr lang="en-US" sz="2400" b="0" u="none" strike="noStrike">
              <a:solidFill>
                <a:schemeClr val="dk1"/>
              </a:solidFill>
              <a:effectLst/>
              <a:uFillTx/>
              <a:latin typeface="Century Gothic"/>
            </a:endParaRPr>
          </a:p>
          <a:p>
            <a:pPr indent="0" algn="l" defTabSz="1218960">
              <a:lnSpc>
                <a:spcPct val="95000"/>
              </a:lnSpc>
              <a:spcBef>
                <a:spcPts val="1865"/>
              </a:spcBef>
              <a:buNone/>
            </a:pP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1117440" y="76320"/>
            <a:ext cx="10157040" cy="139680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Let’s compare</a:t>
            </a:r>
            <a:endParaRPr lang="en-US" sz="4400" b="0" u="none" strike="noStrike">
              <a:solidFill>
                <a:schemeClr val="accent2">
                  <a:lumMod val="50000"/>
                </a:schemeClr>
              </a:solidFill>
              <a:effectLst/>
              <a:uFillTx/>
              <a:latin typeface="Century Gothic"/>
            </a:endParaRPr>
          </a:p>
        </p:txBody>
      </p:sp>
      <p:sp>
        <p:nvSpPr>
          <p:cNvPr id="135" name="PlaceHolder 2"/>
          <p:cNvSpPr>
            <a:spLocks noGrp="1"/>
          </p:cNvSpPr>
          <p:nvPr>
            <p:ph/>
          </p:nvPr>
        </p:nvSpPr>
        <p:spPr>
          <a:xfrm>
            <a:off x="608040" y="1803240"/>
            <a:ext cx="11124720" cy="4647960"/>
          </a:xfrm>
          <a:prstGeom prst="rect">
            <a:avLst/>
          </a:prstGeom>
          <a:noFill/>
          <a:ln w="0">
            <a:noFill/>
          </a:ln>
        </p:spPr>
        <p:txBody>
          <a:bodyPr lIns="122040" tIns="60840" rIns="122040" bIns="60840" anchor="t">
            <a:normAutofit fontScale="92500" lnSpcReduction="9999"/>
          </a:bodyPr>
          <a:p>
            <a:pPr indent="0" algn="l" defTabSz="1218960">
              <a:lnSpc>
                <a:spcPct val="95000"/>
              </a:lnSpc>
              <a:spcBef>
                <a:spcPts val="1865"/>
              </a:spcBef>
              <a:buNone/>
              <a:tabLst>
                <a:tab pos="0" algn="l"/>
              </a:tabLst>
            </a:pPr>
            <a:r>
              <a:rPr lang="en-US" sz="2400" b="0" u="none" strike="noStrike">
                <a:solidFill>
                  <a:schemeClr val="dk1"/>
                </a:solidFill>
                <a:effectLst/>
                <a:uFillTx/>
                <a:latin typeface="Century Gothic"/>
              </a:rPr>
              <a:t>Grades are supposed to mean something, right? Let’s compare two students: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tabLst>
                <a:tab pos="0" algn="l"/>
              </a:tabLst>
            </a:pPr>
            <a:r>
              <a:rPr lang="en-US" sz="2400" b="0" u="none" strike="noStrike">
                <a:solidFill>
                  <a:schemeClr val="dk1"/>
                </a:solidFill>
                <a:effectLst/>
                <a:uFillTx/>
                <a:latin typeface="Century Gothic"/>
              </a:rPr>
              <a:t>First, a student who began an assignment already having a good bit of knowledge and didn’t put in much effort.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tabLst>
                <a:tab pos="0" algn="l"/>
              </a:tabLst>
            </a:pPr>
            <a:r>
              <a:rPr lang="en-US" sz="2400" b="0" u="none" strike="noStrike">
                <a:solidFill>
                  <a:schemeClr val="dk1"/>
                </a:solidFill>
                <a:effectLst/>
                <a:uFillTx/>
                <a:latin typeface="Century Gothic"/>
              </a:rPr>
              <a:t>Second, a student who started with no knowledge, worked very hard, and made great strides. </a:t>
            </a:r>
            <a:endParaRPr lang="en-US" sz="2400" b="0" u="none" strike="noStrike">
              <a:solidFill>
                <a:schemeClr val="dk1"/>
              </a:solidFill>
              <a:effectLst/>
              <a:uFillTx/>
              <a:latin typeface="Century Gothic"/>
            </a:endParaRPr>
          </a:p>
          <a:p>
            <a:pPr indent="0" algn="l" defTabSz="1218960">
              <a:lnSpc>
                <a:spcPct val="95000"/>
              </a:lnSpc>
              <a:spcBef>
                <a:spcPts val="1865"/>
              </a:spcBef>
              <a:buNone/>
              <a:tabLst>
                <a:tab pos="0" algn="l"/>
              </a:tabLst>
            </a:pPr>
            <a:r>
              <a:rPr lang="en-US" sz="2400" b="0" u="none" strike="noStrike">
                <a:solidFill>
                  <a:schemeClr val="dk1"/>
                </a:solidFill>
                <a:effectLst/>
                <a:uFillTx/>
                <a:latin typeface="Century Gothic"/>
              </a:rPr>
              <a:t>They might both get a B. Is that fair? Does that “B” mean the same thing to both those students? Should it? Does that letter say what you want it to say? </a:t>
            </a:r>
            <a:endParaRPr lang="en-US" sz="2400" b="0" u="none" strike="noStrike">
              <a:solidFill>
                <a:schemeClr val="dk1"/>
              </a:solidFill>
              <a:effectLst/>
              <a:uFillTx/>
              <a:latin typeface="Century Gothic"/>
            </a:endParaRPr>
          </a:p>
          <a:p>
            <a:pPr indent="0" algn="l" defTabSz="1218960">
              <a:lnSpc>
                <a:spcPct val="95000"/>
              </a:lnSpc>
              <a:spcBef>
                <a:spcPts val="1865"/>
              </a:spcBef>
              <a:buNone/>
              <a:tabLst>
                <a:tab pos="0" algn="l"/>
              </a:tabLst>
            </a:pPr>
            <a:r>
              <a:rPr lang="en-US" sz="2400" b="0" u="none" strike="noStrike">
                <a:solidFill>
                  <a:schemeClr val="dk1"/>
                </a:solidFill>
                <a:effectLst/>
                <a:uFillTx/>
                <a:latin typeface="Century Gothic"/>
              </a:rPr>
              <a:t>I think by now most of us know that if we put a “B” at the top of a paper and write a bunch of feedback comments throughout the paper, many of our students see the “B” and never even bother to read the comments. The grade is obscuring the feedback, distracting the student. It might even be </a:t>
            </a:r>
            <a:r>
              <a:rPr lang="en-US" sz="2400" b="0" i="1" u="none" strike="noStrike">
                <a:solidFill>
                  <a:schemeClr val="dk1"/>
                </a:solidFill>
                <a:effectLst/>
                <a:uFillTx/>
                <a:latin typeface="Century Gothic"/>
              </a:rPr>
              <a:t>preventing</a:t>
            </a:r>
            <a:r>
              <a:rPr lang="en-US" sz="2400" b="0" u="none" strike="noStrike">
                <a:solidFill>
                  <a:schemeClr val="dk1"/>
                </a:solidFill>
                <a:effectLst/>
                <a:uFillTx/>
                <a:latin typeface="Century Gothic"/>
              </a:rPr>
              <a:t> the student from learning. </a:t>
            </a:r>
            <a:endParaRPr lang="en-US" sz="2400" b="0" u="none" strike="noStrike">
              <a:solidFill>
                <a:schemeClr val="dk1"/>
              </a:solidFill>
              <a:effectLst/>
              <a:uFillTx/>
              <a:latin typeface="Century Gothic"/>
            </a:endParaRPr>
          </a:p>
        </p:txBody>
      </p:sp>
      <p:pic>
        <p:nvPicPr>
          <p:cNvPr id="136" name="Picture 4" descr="Boy and girl doing homework"/>
          <p:cNvPicPr/>
          <p:nvPr/>
        </p:nvPicPr>
        <p:blipFill>
          <a:blip r:embed="rId1"/>
          <a:stretch/>
        </p:blipFill>
        <p:spPr>
          <a:xfrm>
            <a:off x="7008840" y="343080"/>
            <a:ext cx="1942920" cy="129492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2071440" y="234360"/>
            <a:ext cx="4976640" cy="139680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A final problem</a:t>
            </a:r>
            <a:endParaRPr lang="en-US" sz="4400" b="0" u="none" strike="noStrike">
              <a:solidFill>
                <a:schemeClr val="accent2">
                  <a:lumMod val="50000"/>
                </a:schemeClr>
              </a:solidFill>
              <a:effectLst/>
              <a:uFillTx/>
              <a:latin typeface="Century Gothic"/>
            </a:endParaRPr>
          </a:p>
        </p:txBody>
      </p:sp>
      <p:sp>
        <p:nvSpPr>
          <p:cNvPr id="138" name="PlaceHolder 2"/>
          <p:cNvSpPr>
            <a:spLocks noGrp="1"/>
          </p:cNvSpPr>
          <p:nvPr>
            <p:ph/>
          </p:nvPr>
        </p:nvSpPr>
        <p:spPr>
          <a:xfrm>
            <a:off x="1117440" y="2209680"/>
            <a:ext cx="10157040" cy="4470120"/>
          </a:xfrm>
          <a:prstGeom prst="rect">
            <a:avLst/>
          </a:prstGeom>
          <a:noFill/>
          <a:ln w="0">
            <a:noFill/>
          </a:ln>
        </p:spPr>
        <p:txBody>
          <a:bodyPr lIns="122040" tIns="60840" rIns="122040" bIns="60840" anchor="t">
            <a:normAutofit/>
          </a:bodyPr>
          <a:p>
            <a:pPr indent="0" algn="ctr" defTabSz="1218960">
              <a:lnSpc>
                <a:spcPct val="95000"/>
              </a:lnSpc>
              <a:spcBef>
                <a:spcPts val="1865"/>
              </a:spcBef>
              <a:buNone/>
              <a:tabLst>
                <a:tab pos="0" algn="l"/>
              </a:tabLst>
            </a:pPr>
            <a:r>
              <a:rPr lang="en-US" sz="3600" b="0" u="none" strike="noStrike">
                <a:solidFill>
                  <a:schemeClr val="dk1"/>
                </a:solidFill>
                <a:effectLst/>
                <a:uFillTx/>
                <a:latin typeface="Century Gothic"/>
              </a:rPr>
              <a:t>“In most college classes, a mistake is punished by a lower grade, which is then averaged into the other grades, even if the student completely masters the skill after that initial try. Yet mistakes are information and contribute to learning. Grading creates fear of making mistakes and inhibits risk-taking” </a:t>
            </a:r>
            <a:r>
              <a:rPr lang="en-US" sz="2000" b="0" u="none" strike="noStrike">
                <a:solidFill>
                  <a:schemeClr val="dk1"/>
                </a:solidFill>
                <a:effectLst/>
                <a:uFillTx/>
                <a:latin typeface="Century Gothic"/>
              </a:rPr>
              <a:t>(Blum, “Just One Change” 57).</a:t>
            </a:r>
            <a:endParaRPr lang="en-US" sz="2000" b="0" u="none" strike="noStrike">
              <a:solidFill>
                <a:schemeClr val="dk1"/>
              </a:solidFill>
              <a:effectLst/>
              <a:uFillTx/>
              <a:latin typeface="Century Gothic"/>
            </a:endParaRPr>
          </a:p>
        </p:txBody>
      </p:sp>
      <p:pic>
        <p:nvPicPr>
          <p:cNvPr id="139" name="Picture 5" descr="Sermons – CrossPointe Community Church"/>
          <p:cNvPicPr/>
          <p:nvPr/>
        </p:nvPicPr>
        <p:blipFill>
          <a:blip r:embed="rId1"/>
          <a:stretch/>
        </p:blipFill>
        <p:spPr>
          <a:xfrm>
            <a:off x="7999560" y="213480"/>
            <a:ext cx="1996200" cy="1996200"/>
          </a:xfrm>
          <a:prstGeom prst="rect">
            <a:avLst/>
          </a:prstGeom>
          <a:noFill/>
          <a:ln w="0">
            <a:noFill/>
          </a:ln>
        </p:spPr>
      </p:pic>
    </p:spTree>
  </p:cSld>
  <mc:AlternateContent>
    <mc:Choice Requires="p14">
      <p:transition spd="med" p14:dur="700">
        <p:fade/>
      </p:transition>
    </mc:Choice>
    <mc:Fallback>
      <p:transition spd="med">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0" name="PlaceHolder 1"/>
          <p:cNvSpPr>
            <a:spLocks noGrp="1"/>
          </p:cNvSpPr>
          <p:nvPr>
            <p:ph type="title"/>
          </p:nvPr>
        </p:nvSpPr>
        <p:spPr>
          <a:xfrm>
            <a:off x="1117440" y="76320"/>
            <a:ext cx="10157040" cy="1142640"/>
          </a:xfrm>
          <a:prstGeom prst="rect">
            <a:avLst/>
          </a:prstGeom>
          <a:noFill/>
          <a:ln w="0">
            <a:noFill/>
          </a:ln>
        </p:spPr>
        <p:txBody>
          <a:bodyPr lIns="122040" tIns="60840" rIns="122040" bIns="60840" anchor="b">
            <a:normAutofit/>
          </a:bodyPr>
          <a:p>
            <a:pPr indent="0" algn="l" defTabSz="1218960">
              <a:lnSpc>
                <a:spcPct val="85000"/>
              </a:lnSpc>
              <a:buNone/>
            </a:pPr>
            <a:r>
              <a:rPr lang="en-US" sz="4400" b="0" u="none" strike="noStrike">
                <a:solidFill>
                  <a:schemeClr val="accent2">
                    <a:lumMod val="50000"/>
                  </a:schemeClr>
                </a:solidFill>
                <a:effectLst/>
                <a:uFillTx/>
                <a:latin typeface="Century Gothic"/>
              </a:rPr>
              <a:t>So, what can we do instead?</a:t>
            </a:r>
            <a:endParaRPr lang="en-US" sz="4400" b="0" u="none" strike="noStrike">
              <a:solidFill>
                <a:schemeClr val="accent2">
                  <a:lumMod val="50000"/>
                </a:schemeClr>
              </a:solidFill>
              <a:effectLst/>
              <a:uFillTx/>
              <a:latin typeface="Century Gothic"/>
            </a:endParaRPr>
          </a:p>
        </p:txBody>
      </p:sp>
      <p:pic>
        <p:nvPicPr>
          <p:cNvPr id="141" name="Picture 6" descr="Illustration of artist"/>
          <p:cNvPicPr/>
          <p:nvPr/>
        </p:nvPicPr>
        <p:blipFill>
          <a:blip r:embed="rId1"/>
          <a:srcRect l="15633" t="0" r="17282" b="-2"/>
          <a:stretch/>
        </p:blipFill>
        <p:spPr>
          <a:xfrm>
            <a:off x="1117440" y="1701720"/>
            <a:ext cx="4976640" cy="4470120"/>
          </a:xfrm>
          <a:prstGeom prst="rect">
            <a:avLst/>
          </a:prstGeom>
          <a:noFill/>
          <a:ln w="0">
            <a:noFill/>
          </a:ln>
        </p:spPr>
      </p:pic>
      <p:sp>
        <p:nvSpPr>
          <p:cNvPr id="142" name="PlaceHolder 2"/>
          <p:cNvSpPr>
            <a:spLocks noGrp="1"/>
          </p:cNvSpPr>
          <p:nvPr>
            <p:ph/>
          </p:nvPr>
        </p:nvSpPr>
        <p:spPr>
          <a:xfrm>
            <a:off x="6297480" y="1701720"/>
            <a:ext cx="5358960" cy="4774680"/>
          </a:xfrm>
          <a:prstGeom prst="rect">
            <a:avLst/>
          </a:prstGeom>
          <a:noFill/>
          <a:ln w="0">
            <a:noFill/>
          </a:ln>
        </p:spPr>
        <p:txBody>
          <a:bodyPr lIns="122040" tIns="60840" rIns="122040" bIns="60840" anchor="t">
            <a:normAutofit lnSpcReduction="9999"/>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No grades (well, no, we can’t)</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Specifications grading</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Portfolio grading</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Self-assessment / peer-assessment</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Contract / labor-based grading</a:t>
            </a:r>
            <a:endParaRPr lang="en-US" sz="2400" b="0" u="none" strike="noStrike">
              <a:solidFill>
                <a:schemeClr val="dk1"/>
              </a:solidFill>
              <a:effectLst/>
              <a:uFillTx/>
              <a:latin typeface="Century Gothic"/>
            </a:endParaRPr>
          </a:p>
          <a:p>
            <a:pPr indent="0" algn="l" defTabSz="1218960">
              <a:lnSpc>
                <a:spcPct val="95000"/>
              </a:lnSpc>
              <a:spcBef>
                <a:spcPts val="1865"/>
              </a:spcBef>
              <a:buNone/>
              <a:tabLst>
                <a:tab pos="0" algn="l"/>
              </a:tabLst>
            </a:pPr>
            <a:r>
              <a:rPr lang="en-US" sz="2400" b="0" u="none" strike="noStrike">
                <a:solidFill>
                  <a:schemeClr val="dk1"/>
                </a:solidFill>
                <a:effectLst/>
                <a:uFillTx/>
                <a:latin typeface="Century Gothic"/>
              </a:rPr>
              <a:t>Many of these can be done on individual assignments or as entire course grading schemes. You can play around with these ideas, see what works for you, try things out. </a:t>
            </a: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1117440" y="76320"/>
            <a:ext cx="10157040" cy="106632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Specifications Grading</a:t>
            </a:r>
            <a:endParaRPr lang="en-US" sz="4400" b="0" u="none" strike="noStrike">
              <a:solidFill>
                <a:schemeClr val="accent2">
                  <a:lumMod val="50000"/>
                </a:schemeClr>
              </a:solidFill>
              <a:effectLst/>
              <a:uFillTx/>
              <a:latin typeface="Century Gothic"/>
            </a:endParaRPr>
          </a:p>
        </p:txBody>
      </p:sp>
      <p:sp>
        <p:nvSpPr>
          <p:cNvPr id="144" name="PlaceHolder 2"/>
          <p:cNvSpPr>
            <a:spLocks noGrp="1"/>
          </p:cNvSpPr>
          <p:nvPr>
            <p:ph/>
          </p:nvPr>
        </p:nvSpPr>
        <p:spPr>
          <a:xfrm>
            <a:off x="608040" y="1295280"/>
            <a:ext cx="11124720" cy="5562360"/>
          </a:xfrm>
          <a:prstGeom prst="rect">
            <a:avLst/>
          </a:prstGeom>
          <a:noFill/>
          <a:ln w="0">
            <a:noFill/>
          </a:ln>
        </p:spPr>
        <p:txBody>
          <a:bodyPr lIns="122040" tIns="60840" rIns="122040" bIns="60840" anchor="t">
            <a:normAutofit/>
          </a:bodyPr>
          <a:p>
            <a:pPr marL="304920" indent="-304920" algn="l" defTabSz="1218960">
              <a:lnSpc>
                <a:spcPct val="95000"/>
              </a:lnSpc>
              <a:spcBef>
                <a:spcPts val="1865"/>
              </a:spcBef>
              <a:buClr>
                <a:srgbClr val="000000"/>
              </a:buClr>
              <a:buFont typeface="Arial"/>
              <a:buChar char="•"/>
            </a:pPr>
            <a:r>
              <a:rPr lang="en-US" sz="2800" b="0" u="none" strike="noStrike">
                <a:solidFill>
                  <a:schemeClr val="dk1"/>
                </a:solidFill>
                <a:effectLst/>
                <a:uFillTx/>
                <a:latin typeface="Century Gothic"/>
              </a:rPr>
              <a:t>Based on the real-world system of performance reviews where employers do not give percentages, points, or letter grades. </a:t>
            </a:r>
            <a:endParaRPr lang="en-US" sz="28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800" b="0" u="none" strike="noStrike">
                <a:solidFill>
                  <a:schemeClr val="dk1"/>
                </a:solidFill>
                <a:effectLst/>
                <a:uFillTx/>
                <a:latin typeface="Century Gothic"/>
              </a:rPr>
              <a:t>Grades for each assignment are pass/fail, based on your clearly defined set of specifications for the assignment, drawn from your course SLOs.</a:t>
            </a:r>
            <a:endParaRPr lang="en-US" sz="28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800" b="0" u="none" strike="noStrike">
                <a:solidFill>
                  <a:schemeClr val="dk1"/>
                </a:solidFill>
                <a:effectLst/>
                <a:uFillTx/>
                <a:latin typeface="Century Gothic"/>
              </a:rPr>
              <a:t>Students have control over what grade they are aiming for. The grades come from bundles of assignments. For example: </a:t>
            </a:r>
            <a:endParaRPr lang="en-US" sz="2800" b="0" u="none" strike="noStrike">
              <a:solidFill>
                <a:schemeClr val="dk1"/>
              </a:solidFill>
              <a:effectLst/>
              <a:uFillTx/>
              <a:latin typeface="Century Gothic"/>
            </a:endParaRPr>
          </a:p>
          <a:p>
            <a:pPr marL="1066680" lvl="1" indent="-304920" algn="l" defTabSz="1218960">
              <a:lnSpc>
                <a:spcPct val="95000"/>
              </a:lnSpc>
              <a:buClr>
                <a:srgbClr val="000000"/>
              </a:buClr>
              <a:buFont typeface="Century Gothic"/>
              <a:buChar char="–"/>
            </a:pPr>
            <a:r>
              <a:rPr lang="en-US" sz="1600" b="0" u="none" strike="noStrike">
                <a:solidFill>
                  <a:schemeClr val="dk1"/>
                </a:solidFill>
                <a:effectLst/>
                <a:uFillTx/>
                <a:latin typeface="Century Gothic"/>
              </a:rPr>
              <a:t>A: complete 6 major assignments successfully, do 10 discussion boards, pass 5 skills checks</a:t>
            </a:r>
            <a:endParaRPr lang="en-US" sz="1600" b="0" u="none" strike="noStrike">
              <a:solidFill>
                <a:schemeClr val="dk1"/>
              </a:solidFill>
              <a:effectLst/>
              <a:uFillTx/>
              <a:latin typeface="Century Gothic"/>
            </a:endParaRPr>
          </a:p>
          <a:p>
            <a:pPr marL="1066680" lvl="1" indent="-304920" algn="l" defTabSz="1218960">
              <a:lnSpc>
                <a:spcPct val="95000"/>
              </a:lnSpc>
              <a:buClr>
                <a:srgbClr val="000000"/>
              </a:buClr>
              <a:buFont typeface="Century Gothic"/>
              <a:buChar char="–"/>
            </a:pPr>
            <a:r>
              <a:rPr lang="en-US" sz="1600" b="0" u="none" strike="noStrike">
                <a:solidFill>
                  <a:schemeClr val="dk1"/>
                </a:solidFill>
                <a:effectLst/>
                <a:uFillTx/>
                <a:latin typeface="Century Gothic"/>
              </a:rPr>
              <a:t>B: complete 5 major assignments successfully, do 9 discussion boards, pass 5 skills checks</a:t>
            </a:r>
            <a:endParaRPr lang="en-US" sz="1600" b="0" u="none" strike="noStrike">
              <a:solidFill>
                <a:schemeClr val="dk1"/>
              </a:solidFill>
              <a:effectLst/>
              <a:uFillTx/>
              <a:latin typeface="Century Gothic"/>
            </a:endParaRPr>
          </a:p>
          <a:p>
            <a:pPr marL="1066680" lvl="1" indent="-304920" algn="l" defTabSz="1218960">
              <a:lnSpc>
                <a:spcPct val="95000"/>
              </a:lnSpc>
              <a:buClr>
                <a:srgbClr val="000000"/>
              </a:buClr>
              <a:buFont typeface="Century Gothic"/>
              <a:buChar char="–"/>
            </a:pPr>
            <a:r>
              <a:rPr lang="en-US" sz="1600" b="0" u="none" strike="noStrike">
                <a:solidFill>
                  <a:schemeClr val="dk1"/>
                </a:solidFill>
                <a:effectLst/>
                <a:uFillTx/>
                <a:latin typeface="Century Gothic"/>
              </a:rPr>
              <a:t>C: complete 4 major assignments successfully, do 8 discussion boards, pass 4 skills checks </a:t>
            </a:r>
            <a:endParaRPr lang="en-US" sz="1600" b="0" u="none" strike="noStrike">
              <a:solidFill>
                <a:schemeClr val="dk1"/>
              </a:solidFill>
              <a:effectLst/>
              <a:uFillTx/>
              <a:latin typeface="Century Gothic"/>
            </a:endParaRPr>
          </a:p>
          <a:p>
            <a:pPr marL="1066680" lvl="1" indent="-304920" algn="l" defTabSz="1218960">
              <a:lnSpc>
                <a:spcPct val="95000"/>
              </a:lnSpc>
              <a:buClr>
                <a:srgbClr val="000000"/>
              </a:buClr>
              <a:buFont typeface="Century Gothic"/>
              <a:buChar char="–"/>
            </a:pPr>
            <a:r>
              <a:rPr lang="en-US" sz="1600" b="0" u="none" strike="noStrike">
                <a:solidFill>
                  <a:schemeClr val="dk1"/>
                </a:solidFill>
                <a:effectLst/>
                <a:uFillTx/>
                <a:latin typeface="Century Gothic"/>
              </a:rPr>
              <a:t>D: complete 3 major assignments successfully, do 7 discussion boards, pass 3 skills checks</a:t>
            </a:r>
            <a:endParaRPr lang="en-US" sz="1600" b="0" u="none" strike="noStrike">
              <a:solidFill>
                <a:schemeClr val="dk1"/>
              </a:solidFill>
              <a:effectLst/>
              <a:uFillTx/>
              <a:latin typeface="Century Gothic"/>
            </a:endParaRPr>
          </a:p>
          <a:p>
            <a:pPr marL="1066680" lvl="1" indent="-304920" algn="l" defTabSz="1218960">
              <a:lnSpc>
                <a:spcPct val="95000"/>
              </a:lnSpc>
              <a:buClr>
                <a:srgbClr val="000000"/>
              </a:buClr>
              <a:buFont typeface="Century Gothic"/>
              <a:buChar char="–"/>
            </a:pPr>
            <a:r>
              <a:rPr lang="en-US" sz="1600" b="0" u="none" strike="noStrike">
                <a:solidFill>
                  <a:schemeClr val="dk1"/>
                </a:solidFill>
                <a:effectLst/>
                <a:uFillTx/>
                <a:latin typeface="Century Gothic"/>
              </a:rPr>
              <a:t>F: fail to complete the requirements for a D </a:t>
            </a:r>
            <a:endParaRPr lang="en-US" sz="16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1117440" y="76320"/>
            <a:ext cx="10157040" cy="106632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Portfolio Grading</a:t>
            </a:r>
            <a:endParaRPr lang="en-US" sz="4400" b="0" u="none" strike="noStrike">
              <a:solidFill>
                <a:schemeClr val="accent2">
                  <a:lumMod val="50000"/>
                </a:schemeClr>
              </a:solidFill>
              <a:effectLst/>
              <a:uFillTx/>
              <a:latin typeface="Century Gothic"/>
            </a:endParaRPr>
          </a:p>
        </p:txBody>
      </p:sp>
      <p:sp>
        <p:nvSpPr>
          <p:cNvPr id="146" name="PlaceHolder 2"/>
          <p:cNvSpPr>
            <a:spLocks noGrp="1"/>
          </p:cNvSpPr>
          <p:nvPr>
            <p:ph/>
          </p:nvPr>
        </p:nvSpPr>
        <p:spPr>
          <a:xfrm>
            <a:off x="1117440" y="1295280"/>
            <a:ext cx="10157040" cy="5181120"/>
          </a:xfrm>
          <a:prstGeom prst="rect">
            <a:avLst/>
          </a:prstGeom>
          <a:noFill/>
          <a:ln w="0">
            <a:noFill/>
          </a:ln>
        </p:spPr>
        <p:txBody>
          <a:bodyPr lIns="122040" tIns="60840" rIns="122040" bIns="60840" anchor="t">
            <a:normAutofit/>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In portfolio grading, a student submits a collection of her entire body of work, which may also include drafts and reflections.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This is easier to do in smaller classes.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Students may have opportunities to revise their work to show their growth or to present a selection of only their best work.</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May cause stress since a student may not know where she stands until the end of the course. Professors can have students submit mid-term and final portfolios to help with this.</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Many instructors also combine portfolio grading with self-assessment and have the student propose the final grade which is negotiated with the instructor at the portfolio conference.</a:t>
            </a: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1117440" y="76320"/>
            <a:ext cx="10157040" cy="106632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Self-Assessment / Peer-Assessment</a:t>
            </a:r>
            <a:endParaRPr lang="en-US" sz="4400" b="0" u="none" strike="noStrike">
              <a:solidFill>
                <a:schemeClr val="accent2">
                  <a:lumMod val="50000"/>
                </a:schemeClr>
              </a:solidFill>
              <a:effectLst/>
              <a:uFillTx/>
              <a:latin typeface="Century Gothic"/>
            </a:endParaRPr>
          </a:p>
        </p:txBody>
      </p:sp>
      <p:sp>
        <p:nvSpPr>
          <p:cNvPr id="148" name="PlaceHolder 2"/>
          <p:cNvSpPr>
            <a:spLocks noGrp="1"/>
          </p:cNvSpPr>
          <p:nvPr>
            <p:ph/>
          </p:nvPr>
        </p:nvSpPr>
        <p:spPr>
          <a:xfrm>
            <a:off x="1117440" y="1600200"/>
            <a:ext cx="10157040" cy="4800240"/>
          </a:xfrm>
          <a:prstGeom prst="rect">
            <a:avLst/>
          </a:prstGeom>
          <a:noFill/>
          <a:ln w="0">
            <a:noFill/>
          </a:ln>
        </p:spPr>
        <p:txBody>
          <a:bodyPr lIns="122040" tIns="60840" rIns="122040" bIns="60840" anchor="t">
            <a:normAutofit/>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Students play a role in grading their own work.</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In self-assessment, the student evaluates their own work and comes to an agreement with the instructor on what the final grade should be.</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In peer-assessment, the other students evaluate a student’s work and give feedback on it (though most instructors do not allow other students to actually score/grade a fellow student).</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Both these methods allow for a level of reflection and metacognition that gives students agency over their grades.</a:t>
            </a: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1117440" y="76320"/>
            <a:ext cx="10157040" cy="106632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Contract / Labor-Based Grading</a:t>
            </a:r>
            <a:endParaRPr lang="en-US" sz="4400" b="0" u="none" strike="noStrike">
              <a:solidFill>
                <a:schemeClr val="accent2">
                  <a:lumMod val="50000"/>
                </a:schemeClr>
              </a:solidFill>
              <a:effectLst/>
              <a:uFillTx/>
              <a:latin typeface="Century Gothic"/>
            </a:endParaRPr>
          </a:p>
        </p:txBody>
      </p:sp>
      <p:sp>
        <p:nvSpPr>
          <p:cNvPr id="150" name="PlaceHolder 2"/>
          <p:cNvSpPr>
            <a:spLocks noGrp="1"/>
          </p:cNvSpPr>
          <p:nvPr>
            <p:ph/>
          </p:nvPr>
        </p:nvSpPr>
        <p:spPr>
          <a:xfrm>
            <a:off x="1117440" y="1447920"/>
            <a:ext cx="10157040" cy="4723920"/>
          </a:xfrm>
          <a:prstGeom prst="rect">
            <a:avLst/>
          </a:prstGeom>
          <a:noFill/>
          <a:ln w="0">
            <a:noFill/>
          </a:ln>
        </p:spPr>
        <p:txBody>
          <a:bodyPr lIns="122040" tIns="60840" rIns="122040" bIns="60840" anchor="t">
            <a:normAutofit lnSpcReduction="9999"/>
          </a:bodyPr>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Grades are based on an agreement between the student and instructor.</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Students are graded based on the amount of work they complete. They are in total control of that.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Similar to specifications grading, but grading contracts can include anything – the items in the contract are not necessarily tied directly to SLOs.  </a:t>
            </a:r>
            <a:endParaRPr lang="en-US" sz="2400" b="0" u="none" strike="noStrike">
              <a:solidFill>
                <a:schemeClr val="dk1"/>
              </a:solidFill>
              <a:effectLst/>
              <a:uFillTx/>
              <a:latin typeface="Century Gothic"/>
            </a:endParaRPr>
          </a:p>
          <a:p>
            <a:pPr marL="304920" indent="-304920" algn="l" defTabSz="1218960">
              <a:lnSpc>
                <a:spcPct val="95000"/>
              </a:lnSpc>
              <a:spcBef>
                <a:spcPts val="1865"/>
              </a:spcBef>
              <a:buClr>
                <a:srgbClr val="000000"/>
              </a:buClr>
              <a:buFont typeface="Arial"/>
              <a:buChar char="•"/>
            </a:pPr>
            <a:r>
              <a:rPr lang="en-US" sz="2400" b="0" u="none" strike="noStrike">
                <a:solidFill>
                  <a:schemeClr val="dk1"/>
                </a:solidFill>
                <a:effectLst/>
                <a:uFillTx/>
                <a:latin typeface="Century Gothic"/>
              </a:rPr>
              <a:t>Labor-based grading tends to emphasize the amount of work completed and reward all “labor.” Less emphasis is placed on final products and more on the process. For example, an instructor might be more inclined to accept late work (because the labor was still performed). </a:t>
            </a: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237240" y="228600"/>
            <a:ext cx="7008120" cy="3504960"/>
          </a:xfrm>
          <a:prstGeom prst="rect">
            <a:avLst/>
          </a:prstGeom>
          <a:noFill/>
          <a:ln w="0">
            <a:noFill/>
          </a:ln>
        </p:spPr>
        <p:txBody>
          <a:bodyPr lIns="122040" tIns="60840" rIns="122040" bIns="60840" anchor="b">
            <a:normAutofit fontScale="92500" lnSpcReduction="9999"/>
          </a:bodyPr>
          <a:p>
            <a:pPr indent="0" algn="l" defTabSz="1218960">
              <a:lnSpc>
                <a:spcPct val="90000"/>
              </a:lnSpc>
              <a:buNone/>
            </a:pPr>
            <a:r>
              <a:rPr lang="en-US" sz="3200" b="0" u="none" strike="noStrike">
                <a:solidFill>
                  <a:schemeClr val="dk1"/>
                </a:solidFill>
                <a:effectLst/>
                <a:uFillTx/>
                <a:latin typeface="Century Gothic"/>
              </a:rPr>
              <a:t>None of these systems have to be used in isolation or in their entirety.</a:t>
            </a:r>
            <a:br>
              <a:rPr sz="3200"/>
            </a:br>
            <a:br>
              <a:rPr sz="3200"/>
            </a:br>
            <a:r>
              <a:rPr lang="en-US" sz="3200" b="0" u="none" strike="noStrike">
                <a:solidFill>
                  <a:schemeClr val="dk1"/>
                </a:solidFill>
                <a:effectLst/>
                <a:uFillTx/>
                <a:latin typeface="Century Gothic"/>
              </a:rPr>
              <a:t>If you are interested in trying one, you can try it on just one assignment. You can mix and match. See what works for you and for your students. </a:t>
            </a:r>
            <a:endParaRPr lang="en-US" sz="3200" b="0" u="none" strike="noStrike">
              <a:solidFill>
                <a:schemeClr val="dk2"/>
              </a:solidFill>
              <a:effectLst/>
              <a:uFillTx/>
              <a:latin typeface="Century Gothic"/>
            </a:endParaRPr>
          </a:p>
        </p:txBody>
      </p:sp>
      <p:sp>
        <p:nvSpPr>
          <p:cNvPr id="152" name="PlaceHolder 2"/>
          <p:cNvSpPr>
            <a:spLocks noGrp="1"/>
          </p:cNvSpPr>
          <p:nvPr>
            <p:ph type="subTitle"/>
          </p:nvPr>
        </p:nvSpPr>
        <p:spPr>
          <a:xfrm>
            <a:off x="422640" y="4572000"/>
            <a:ext cx="6637320" cy="1752120"/>
          </a:xfrm>
          <a:prstGeom prst="rect">
            <a:avLst/>
          </a:prstGeom>
          <a:noFill/>
          <a:ln w="0">
            <a:noFill/>
          </a:ln>
        </p:spPr>
        <p:txBody>
          <a:bodyPr lIns="122040" tIns="60840" rIns="122040" bIns="60840" anchor="t">
            <a:normAutofit fontScale="92500" lnSpcReduction="9999"/>
          </a:bodyPr>
          <a:p>
            <a:pPr indent="0" algn="ctr" defTabSz="1218960">
              <a:lnSpc>
                <a:spcPct val="95000"/>
              </a:lnSpc>
              <a:buNone/>
              <a:tabLst>
                <a:tab pos="0" algn="l"/>
              </a:tabLst>
            </a:pPr>
            <a:r>
              <a:rPr lang="en-US" sz="4400" b="0" u="none" strike="noStrike">
                <a:solidFill>
                  <a:schemeClr val="dk1"/>
                </a:solidFill>
                <a:effectLst/>
                <a:uFillTx/>
                <a:latin typeface="Century Gothic"/>
              </a:rPr>
              <a:t>Let’s hear what some of our colleagues are doing in their classrooms…</a:t>
            </a:r>
            <a:endParaRPr lang="en-US" sz="4400" b="0" u="none" strike="noStrike">
              <a:solidFill>
                <a:schemeClr val="accent2">
                  <a:lumMod val="50000"/>
                </a:schemeClr>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1117440" y="76320"/>
            <a:ext cx="10157040" cy="990360"/>
          </a:xfrm>
          <a:prstGeom prst="rect">
            <a:avLst/>
          </a:prstGeom>
          <a:noFill/>
          <a:ln w="0">
            <a:noFill/>
          </a:ln>
        </p:spPr>
        <p:txBody>
          <a:bodyPr lIns="122040" tIns="60840" rIns="122040" bIns="60840" anchor="b">
            <a:noAutofit/>
          </a:bodyPr>
          <a:p>
            <a:pPr indent="0" algn="l" defTabSz="1218960">
              <a:lnSpc>
                <a:spcPct val="85000"/>
              </a:lnSpc>
              <a:buNone/>
            </a:pPr>
            <a:r>
              <a:rPr lang="en-US" sz="4400" b="0" u="none" strike="noStrike">
                <a:solidFill>
                  <a:schemeClr val="accent2">
                    <a:lumMod val="50000"/>
                  </a:schemeClr>
                </a:solidFill>
                <a:effectLst/>
                <a:uFillTx/>
                <a:latin typeface="Century Gothic"/>
              </a:rPr>
              <a:t>Works Cited</a:t>
            </a:r>
            <a:endParaRPr lang="en-US" sz="4400" b="0" u="none" strike="noStrike">
              <a:solidFill>
                <a:schemeClr val="accent2">
                  <a:lumMod val="50000"/>
                </a:schemeClr>
              </a:solidFill>
              <a:effectLst/>
              <a:uFillTx/>
              <a:latin typeface="Century Gothic"/>
            </a:endParaRPr>
          </a:p>
        </p:txBody>
      </p:sp>
      <p:sp>
        <p:nvSpPr>
          <p:cNvPr id="154" name="PlaceHolder 2"/>
          <p:cNvSpPr>
            <a:spLocks noGrp="1"/>
          </p:cNvSpPr>
          <p:nvPr>
            <p:ph/>
          </p:nvPr>
        </p:nvSpPr>
        <p:spPr>
          <a:xfrm>
            <a:off x="608040" y="1219320"/>
            <a:ext cx="10666440" cy="5562360"/>
          </a:xfrm>
          <a:prstGeom prst="rect">
            <a:avLst/>
          </a:prstGeom>
          <a:noFill/>
          <a:ln w="0">
            <a:noFill/>
          </a:ln>
        </p:spPr>
        <p:txBody>
          <a:bodyPr lIns="122040" tIns="60840" rIns="122040" bIns="60840" anchor="t">
            <a:normAutofit fontScale="85000" lnSpcReduction="19999"/>
          </a:bodyPr>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Elbow, Peter. “Grading Student Writing: Making It Simpler, Fairer, Clearer.” </a:t>
            </a:r>
            <a:r>
              <a:rPr lang="en-US" sz="2400" b="0" i="1" u="none" strike="noStrike">
                <a:solidFill>
                  <a:schemeClr val="dk1"/>
                </a:solidFill>
                <a:effectLst/>
                <a:uFillTx/>
                <a:latin typeface="Century Gothic"/>
              </a:rPr>
              <a:t>New Directions for Teaching and Learning</a:t>
            </a:r>
            <a:r>
              <a:rPr lang="en-US" sz="2400" b="0" u="none" strike="noStrike">
                <a:solidFill>
                  <a:schemeClr val="dk1"/>
                </a:solidFill>
                <a:effectLst/>
                <a:uFillTx/>
                <a:latin typeface="Century Gothic"/>
              </a:rPr>
              <a:t>, vol 69, Spring 1997, pp. 127-140.</a:t>
            </a:r>
            <a:endParaRPr lang="en-US" sz="2400" b="0" u="none" strike="noStrike">
              <a:solidFill>
                <a:schemeClr val="dk1"/>
              </a:solidFill>
              <a:effectLst/>
              <a:uFillTx/>
              <a:latin typeface="Century Gothic"/>
            </a:endParaRPr>
          </a:p>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Durm, Mark W. “An A Is Not an A Is Not an A: A History of Grading.” </a:t>
            </a:r>
            <a:r>
              <a:rPr lang="en-US" sz="2400" b="0" i="1" u="none" strike="noStrike">
                <a:solidFill>
                  <a:schemeClr val="dk1"/>
                </a:solidFill>
                <a:effectLst/>
                <a:uFillTx/>
                <a:latin typeface="Century Gothic"/>
              </a:rPr>
              <a:t>The Educational Forum</a:t>
            </a:r>
            <a:r>
              <a:rPr lang="en-US" sz="2400" b="0" u="none" strike="noStrike">
                <a:solidFill>
                  <a:schemeClr val="dk1"/>
                </a:solidFill>
                <a:effectLst/>
                <a:uFillTx/>
                <a:latin typeface="Century Gothic"/>
              </a:rPr>
              <a:t>, vol. 57, no. 3, Spring 1993, pp. 294–297.</a:t>
            </a:r>
            <a:endParaRPr lang="en-US" sz="2400" b="0" u="none" strike="noStrike">
              <a:solidFill>
                <a:schemeClr val="dk1"/>
              </a:solidFill>
              <a:effectLst/>
              <a:uFillTx/>
              <a:latin typeface="Century Gothic"/>
            </a:endParaRPr>
          </a:p>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Hutt, Ethan and Jack Schneider. “Making the Grade: A History of the A–F Marking Scheme.” </a:t>
            </a:r>
            <a:r>
              <a:rPr lang="en-US" sz="2400" b="0" i="1" u="none" strike="noStrike">
                <a:solidFill>
                  <a:schemeClr val="dk1"/>
                </a:solidFill>
                <a:effectLst/>
                <a:uFillTx/>
                <a:latin typeface="Century Gothic"/>
              </a:rPr>
              <a:t>Journal of Curriculum Studies</a:t>
            </a:r>
            <a:r>
              <a:rPr lang="en-US" sz="2400" b="0" u="none" strike="noStrike">
                <a:solidFill>
                  <a:schemeClr val="dk1"/>
                </a:solidFill>
                <a:effectLst/>
                <a:uFillTx/>
                <a:latin typeface="Century Gothic"/>
              </a:rPr>
              <a:t>, vol 46, no. 2, March 2014, pp. 201-224.</a:t>
            </a:r>
            <a:endParaRPr lang="en-US" sz="2400" b="0" u="none" strike="noStrike">
              <a:solidFill>
                <a:schemeClr val="dk1"/>
              </a:solidFill>
              <a:effectLst/>
              <a:uFillTx/>
              <a:latin typeface="Century Gothic"/>
            </a:endParaRPr>
          </a:p>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Stommel, Jesse. “How to Ungrade.” </a:t>
            </a:r>
            <a:r>
              <a:rPr lang="en-US" sz="2400" b="0" i="1" u="none" strike="noStrike">
                <a:solidFill>
                  <a:schemeClr val="dk1"/>
                </a:solidFill>
                <a:effectLst/>
                <a:uFillTx/>
                <a:latin typeface="Century Gothic"/>
              </a:rPr>
              <a:t>Ungrading: Why Rating Students Undermines Learning (and What to Do Instead)</a:t>
            </a:r>
            <a:r>
              <a:rPr lang="en-US" sz="2400" b="0" u="none" strike="noStrike">
                <a:solidFill>
                  <a:schemeClr val="dk1"/>
                </a:solidFill>
                <a:effectLst/>
                <a:uFillTx/>
                <a:latin typeface="Century Gothic"/>
              </a:rPr>
              <a:t>, edited by Susan D. Blum, West Virginia UP, 2020, pp. 25-41.</a:t>
            </a:r>
            <a:endParaRPr lang="en-US" sz="2400" b="0" u="none" strike="noStrike">
              <a:solidFill>
                <a:schemeClr val="dk1"/>
              </a:solidFill>
              <a:effectLst/>
              <a:uFillTx/>
              <a:latin typeface="Century Gothic"/>
            </a:endParaRPr>
          </a:p>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Blackwelder, Aaron. “Going Gradeless and Doing ‘The Actual Work’.”</a:t>
            </a:r>
            <a:r>
              <a:rPr lang="en-US" sz="2400" b="0" i="1" u="none" strike="noStrike">
                <a:solidFill>
                  <a:schemeClr val="dk1"/>
                </a:solidFill>
                <a:effectLst/>
                <a:uFillTx/>
                <a:latin typeface="Century Gothic"/>
              </a:rPr>
              <a:t> Ungrading: Why Rating Students Undermines Learning (and What to Do Instead)</a:t>
            </a:r>
            <a:r>
              <a:rPr lang="en-US" sz="2400" b="0" u="none" strike="noStrike">
                <a:solidFill>
                  <a:schemeClr val="dk1"/>
                </a:solidFill>
                <a:effectLst/>
                <a:uFillTx/>
                <a:latin typeface="Century Gothic"/>
              </a:rPr>
              <a:t>, edited by Susan D. Blum, West Virginia UP, 2020, pp. 42-52.</a:t>
            </a:r>
            <a:endParaRPr lang="en-US" sz="2400" b="0" u="none" strike="noStrike">
              <a:solidFill>
                <a:schemeClr val="dk1"/>
              </a:solidFill>
              <a:effectLst/>
              <a:uFillTx/>
              <a:latin typeface="Century Gothic"/>
            </a:endParaRPr>
          </a:p>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Blum, Susan D. “Why Ungrade? Why Grade?” </a:t>
            </a:r>
            <a:r>
              <a:rPr lang="en-US" sz="2400" b="0" i="1" u="none" strike="noStrike">
                <a:solidFill>
                  <a:schemeClr val="dk1"/>
                </a:solidFill>
                <a:effectLst/>
                <a:uFillTx/>
                <a:latin typeface="Century Gothic"/>
              </a:rPr>
              <a:t>Ungrading: Why Rating Students Undermines Learning (and What to Do Instead)</a:t>
            </a:r>
            <a:r>
              <a:rPr lang="en-US" sz="2400" b="0" u="none" strike="noStrike">
                <a:solidFill>
                  <a:schemeClr val="dk1"/>
                </a:solidFill>
                <a:effectLst/>
                <a:uFillTx/>
                <a:latin typeface="Century Gothic"/>
              </a:rPr>
              <a:t>, edited by Susan D. Blum, West Virginia UP, 2020, pp. 1-22.</a:t>
            </a:r>
            <a:endParaRPr lang="en-US" sz="2400" b="0" u="none" strike="noStrike">
              <a:solidFill>
                <a:schemeClr val="dk1"/>
              </a:solidFill>
              <a:effectLst/>
              <a:uFillTx/>
              <a:latin typeface="Century Gothic"/>
            </a:endParaRPr>
          </a:p>
          <a:p>
            <a:pPr marL="457200" indent="-457200" algn="l" defTabSz="1218960">
              <a:lnSpc>
                <a:spcPct val="95000"/>
              </a:lnSpc>
              <a:spcBef>
                <a:spcPts val="1865"/>
              </a:spcBef>
              <a:buClr>
                <a:srgbClr val="000000"/>
              </a:buClr>
              <a:buFont typeface="Century Gothic"/>
              <a:buAutoNum type="arabicPeriod"/>
            </a:pPr>
            <a:r>
              <a:rPr lang="en-US" sz="2400" b="0" u="none" strike="noStrike">
                <a:solidFill>
                  <a:schemeClr val="dk1"/>
                </a:solidFill>
                <a:effectLst/>
                <a:uFillTx/>
                <a:latin typeface="Century Gothic"/>
              </a:rPr>
              <a:t>Blum, Susan D. “Just One Change (Just Kidding): Ungrading and Its Necessary Accompaniments.” </a:t>
            </a:r>
            <a:r>
              <a:rPr lang="en-US" sz="2400" b="0" i="1" u="none" strike="noStrike">
                <a:solidFill>
                  <a:schemeClr val="dk1"/>
                </a:solidFill>
                <a:effectLst/>
                <a:uFillTx/>
                <a:latin typeface="Century Gothic"/>
              </a:rPr>
              <a:t>Ungrading: Why Rating Students Undermines Learning (and What to Do Instead)</a:t>
            </a:r>
            <a:r>
              <a:rPr lang="en-US" sz="2400" b="0" u="none" strike="noStrike">
                <a:solidFill>
                  <a:schemeClr val="dk1"/>
                </a:solidFill>
                <a:effectLst/>
                <a:uFillTx/>
                <a:latin typeface="Century Gothic"/>
              </a:rPr>
              <a:t>, edited by Susan D. Blum, West Virginia UP, 2020, pp. 53-73.</a:t>
            </a:r>
            <a:endParaRPr lang="en-US" sz="2400" b="0" u="none" strike="noStrike">
              <a:solidFill>
                <a:schemeClr val="dk1"/>
              </a:solidFill>
              <a:effectLst/>
              <a:uFillTx/>
              <a:latin typeface="Century Gothic"/>
            </a:endParaRPr>
          </a:p>
          <a:p>
            <a:pPr indent="0" algn="l" defTabSz="1218960">
              <a:lnSpc>
                <a:spcPct val="95000"/>
              </a:lnSpc>
              <a:spcBef>
                <a:spcPts val="1865"/>
              </a:spcBef>
              <a:buNone/>
            </a:pPr>
            <a:endParaRPr lang="en-US" sz="2400" b="0" u="none" strike="noStrike">
              <a:solidFill>
                <a:schemeClr val="dk1"/>
              </a:solidFill>
              <a:effectLst/>
              <a:uFillTx/>
              <a:latin typeface="Century Gothic"/>
            </a:endParaRPr>
          </a:p>
          <a:p>
            <a:pPr indent="0" algn="l" defTabSz="1218960">
              <a:lnSpc>
                <a:spcPct val="95000"/>
              </a:lnSpc>
              <a:spcBef>
                <a:spcPts val="1865"/>
              </a:spcBef>
              <a:buNone/>
            </a:pPr>
            <a:endParaRPr lang="en-US" sz="2400" b="0" u="none" strike="noStrike">
              <a:solidFill>
                <a:schemeClr val="dk1"/>
              </a:solidFill>
              <a:effectLst/>
              <a:uFillTx/>
              <a:latin typeface="Century Gothic"/>
            </a:endParaRPr>
          </a:p>
          <a:p>
            <a:pPr indent="0" algn="l" defTabSz="1218960">
              <a:lnSpc>
                <a:spcPct val="95000"/>
              </a:lnSpc>
              <a:spcBef>
                <a:spcPts val="1865"/>
              </a:spcBef>
              <a:buNone/>
            </a:pPr>
            <a:endParaRPr lang="en-US" sz="2400" b="0" u="none" strike="noStrike">
              <a:solidFill>
                <a:schemeClr val="dk1"/>
              </a:solidFill>
              <a:effectLst/>
              <a:uFillTx/>
              <a:latin typeface="Century Gothic"/>
            </a:endParaRPr>
          </a:p>
          <a:p>
            <a:pPr indent="0" algn="l" defTabSz="1218960">
              <a:lnSpc>
                <a:spcPct val="95000"/>
              </a:lnSpc>
              <a:spcBef>
                <a:spcPts val="1865"/>
              </a:spcBef>
              <a:buNone/>
            </a:pPr>
            <a:endParaRPr lang="en-US" sz="2400" b="0" u="none" strike="noStrike">
              <a:solidFill>
                <a:schemeClr val="dk1"/>
              </a:solidFill>
              <a:effectLst/>
              <a:uFillTx/>
              <a:latin typeface="Century Gothic"/>
            </a:endParaRPr>
          </a:p>
        </p:txBody>
      </p:sp>
    </p:spTree>
  </p:cSld>
  <mc:AlternateContent>
    <mc:Choice Requires="p14">
      <p:transition spd="med" p14:dur="700">
        <p:fade/>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Welcome back to school presentation">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100000" t="-80000" r="-50000" b="180000"/>
          </a:path>
          <a:tileRect l="0" t="0" r="0" b="0"/>
        </a:gradFill>
        <a:gradFill>
          <a:gsLst>
            <a:gs pos="0">
              <a:schemeClr val="phClr">
                <a:tint val="80000"/>
              </a:schemeClr>
            </a:gs>
            <a:gs pos="100000">
              <a:schemeClr val="phClr">
                <a:shade val="30000"/>
              </a:schemeClr>
            </a:gs>
          </a:gsLst>
          <a:path path="circle">
            <a:fillToRect l="30000" t="30000" r="70000" b="100000"/>
          </a:path>
          <a:tileRect l="0" t="0" r="0" b="0"/>
        </a:gradFill>
      </a:bgFillStyleLst>
    </a:fmtScheme>
  </a:themeElements>
</a:theme>
</file>

<file path=ppt/theme/theme2.xml><?xml version="1.0" encoding="utf-8"?>
<a:theme xmlns:a="http://schemas.openxmlformats.org/drawingml/2006/main" xmlns:r="http://schemas.openxmlformats.org/officeDocument/2006/relationships" name="Welcome back to school presentation">
  <a:themeElements>
    <a:clrScheme name="Green Yellow">
      <a:dk1>
        <a:srgbClr val="000000"/>
      </a:dk1>
      <a:lt1>
        <a:srgbClr val="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100000" t="-80000" r="-50000" b="180000"/>
          </a:path>
          <a:tileRect l="0" t="0" r="0" b="0"/>
        </a:gradFill>
        <a:gradFill>
          <a:gsLst>
            <a:gs pos="0">
              <a:schemeClr val="phClr">
                <a:tint val="80000"/>
              </a:schemeClr>
            </a:gs>
            <a:gs pos="100000">
              <a:schemeClr val="phClr">
                <a:shade val="30000"/>
              </a:schemeClr>
            </a:gs>
          </a:gsLst>
          <a:path path="circle">
            <a:fillToRect l="30000" t="30000" r="70000" b="10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Welcome back to school</Template>
  <TotalTime>441</TotalTime>
  <Application>LibreOffice/26.2.6.3$Linux_X86_64 LibreOffice_project/620$Build-3</Application>
  <AppVersion>15.0000</AppVersion>
  <Words>1755</Words>
  <Paragraphs>87</Paragraphs>
  <Company>Lone Star College</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2026-09-03T19:37:21Z</dcterms:created>
  <dc:creator>Hanks, Wendy</dc:creator>
  <dc:description/>
  <dc:language>en-US</dc:language>
  <cp:lastModifiedBy>Hanks, Wendy</cp:lastModifiedBy>
  <dcterms:modified xsi:type="dcterms:W3CDTF">2026-10-14T16:05:58Z</dcterms:modified>
  <cp:revision>1</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lications">
    <vt:lpwstr/>
  </property>
  <property fmtid="{D5CDD505-2E9C-101B-9397-08002B2CF9AE}" pid="3" name="CampaignTags">
    <vt:lpwstr/>
  </property>
  <property fmtid="{D5CDD505-2E9C-101B-9397-08002B2CF9AE}" pid="4" name="CategoryTags">
    <vt:lpwstr/>
  </property>
  <property fmtid="{D5CDD505-2E9C-101B-9397-08002B2CF9AE}" pid="5" name="ContentTypeId">
    <vt:lpwstr>0x010100AA3F7D94069FF64A86F7DFF56D60E3BE</vt:lpwstr>
  </property>
  <property fmtid="{D5CDD505-2E9C-101B-9397-08002B2CF9AE}" pid="6" name="FeatureTags">
    <vt:lpwstr/>
  </property>
  <property fmtid="{D5CDD505-2E9C-101B-9397-08002B2CF9AE}" pid="7" name="HiddenCategoryTags">
    <vt:lpwstr/>
  </property>
  <property fmtid="{D5CDD505-2E9C-101B-9397-08002B2CF9AE}" pid="8" name="InternalTags">
    <vt:lpwstr/>
  </property>
  <property fmtid="{D5CDD505-2E9C-101B-9397-08002B2CF9AE}" pid="9" name="LocalizationTags">
    <vt:lpwstr/>
  </property>
  <property fmtid="{D5CDD505-2E9C-101B-9397-08002B2CF9AE}" pid="10" name="Notes">
    <vt:i4>1</vt:i4>
  </property>
  <property fmtid="{D5CDD505-2E9C-101B-9397-08002B2CF9AE}" pid="11" name="Order">
    <vt:r8>74068100</vt:r8>
  </property>
  <property fmtid="{D5CDD505-2E9C-101B-9397-08002B2CF9AE}" pid="12" name="PresentationFormat">
    <vt:lpwstr>Custom</vt:lpwstr>
  </property>
  <property fmtid="{D5CDD505-2E9C-101B-9397-08002B2CF9AE}" pid="13" name="ScenarioTags">
    <vt:lpwstr/>
  </property>
  <property fmtid="{D5CDD505-2E9C-101B-9397-08002B2CF9AE}" pid="14" name="Slides">
    <vt:i4>15</vt:i4>
  </property>
</Properties>
</file>