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s/slide12.xml" ContentType="application/vnd.openxmlformats-officedocument.presentationml.slide+xml"/>
  <Override PartName="/ppt/slides/slide11.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lvl1pPr indent="0" algn="ctr" defTabSz="914400">
              <a:lnSpc>
                <a:spcPct val="90000"/>
              </a:lnSpc>
              <a:buNone/>
              <a:defRPr lang="en-US" sz="6000" b="0" u="none" strike="noStrike">
                <a:solidFill>
                  <a:schemeClr val="dk1"/>
                </a:solidFill>
                <a:effectLst/>
                <a:uFillTx/>
                <a:latin typeface="Aptos Display"/>
              </a:defRPr>
            </a:lvl1pPr>
          </a:lstStyle>
          <a:p>
            <a:pPr indent="0" algn="ctr" defTabSz="914400">
              <a:lnSpc>
                <a:spcPct val="90000"/>
              </a:lnSpc>
              <a:buNone/>
            </a:pPr>
            <a:r>
              <a:rPr lang="en-US" sz="6000" b="0" u="none" strike="noStrike">
                <a:solidFill>
                  <a:schemeClr val="dk1"/>
                </a:solidFill>
                <a:effectLst/>
                <a:uFillTx/>
                <a:latin typeface="Aptos Display"/>
              </a:rPr>
              <a:t>Click to edit Master title style</a:t>
            </a:r>
            <a:endParaRPr lang="en-US" sz="6000" b="0" u="none" strike="noStrike">
              <a:solidFill>
                <a:schemeClr val="dk1"/>
              </a:solidFill>
              <a:effectLst/>
              <a:uFillTx/>
              <a:latin typeface="Aptos Display"/>
            </a:endParaRPr>
          </a:p>
        </p:txBody>
      </p:sp>
      <p:sp>
        <p:nvSpPr>
          <p:cNvPr id="3"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4"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5"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37F2B3CB-BBB4-4885-8CCF-FD51CE99170F}"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
        <p:nvSpPr>
          <p:cNvPr id="6"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defTabSz="914400">
              <a:lnSpc>
                <a:spcPct val="90000"/>
              </a:lnSpc>
              <a:spcBef>
                <a:spcPts val="1001"/>
              </a:spcBef>
              <a:buClr>
                <a:srgbClr val="000000"/>
              </a:buClr>
              <a:buFont typeface="Arial"/>
              <a:buChar char="•"/>
              <a:defRPr lang="en-US" sz="2800" b="0" u="none" strike="noStrike">
                <a:solidFill>
                  <a:schemeClr val="dk1"/>
                </a:solidFill>
                <a:effectLst/>
                <a:uFillTx/>
                <a:latin typeface="Aptos"/>
              </a:defRPr>
            </a:lvl1pPr>
            <a:lvl2pPr lvl="1" algn="l" defTabSz="914400">
              <a:lnSpc>
                <a:spcPct val="90000"/>
              </a:lnSpc>
              <a:spcBef>
                <a:spcPts val="499"/>
              </a:spcBef>
              <a:buClr>
                <a:srgbClr val="000000"/>
              </a:buClr>
              <a:buSzPct val="75000"/>
              <a:buFont typeface="Symbol" charset="2"/>
              <a:buChar char=""/>
              <a:defRPr lang="en-US" sz="2400" b="0" u="none" strike="noStrike">
                <a:solidFill>
                  <a:schemeClr val="dk1"/>
                </a:solidFill>
                <a:effectLst/>
                <a:uFillTx/>
                <a:latin typeface="Aptos"/>
              </a:defRPr>
            </a:lvl2pPr>
            <a:lvl3pPr lvl="2" algn="l" defTabSz="914400">
              <a:lnSpc>
                <a:spcPct val="90000"/>
              </a:lnSpc>
              <a:spcBef>
                <a:spcPts val="499"/>
              </a:spcBef>
              <a:buClr>
                <a:srgbClr val="000000"/>
              </a:buClr>
              <a:buSzPct val="45000"/>
              <a:buFont typeface="Wingdings" charset="2"/>
              <a:buChar char=""/>
              <a:defRPr lang="en-US" sz="2000" b="0" u="none" strike="noStrike">
                <a:solidFill>
                  <a:schemeClr val="dk1"/>
                </a:solidFill>
                <a:effectLst/>
                <a:uFillTx/>
                <a:latin typeface="Aptos"/>
              </a:defRPr>
            </a:lvl3pPr>
            <a:lvl4pPr lvl="3" algn="l" defTabSz="914400">
              <a:lnSpc>
                <a:spcPct val="90000"/>
              </a:lnSpc>
              <a:spcBef>
                <a:spcPts val="499"/>
              </a:spcBef>
              <a:buClr>
                <a:srgbClr val="000000"/>
              </a:buClr>
              <a:buSzPct val="75000"/>
              <a:buFont typeface="Symbol" charset="2"/>
              <a:buChar char=""/>
              <a:defRPr lang="en-US" sz="1800" b="0" u="none" strike="noStrike">
                <a:solidFill>
                  <a:schemeClr val="dk1"/>
                </a:solidFill>
                <a:effectLst/>
                <a:uFillTx/>
                <a:latin typeface="Aptos"/>
              </a:defRPr>
            </a:lvl4pPr>
            <a:lvl5pPr lvl="4" algn="l" defTabSz="914400">
              <a:lnSpc>
                <a:spcPct val="90000"/>
              </a:lnSpc>
              <a:spcBef>
                <a:spcPts val="499"/>
              </a:spcBef>
              <a:buClr>
                <a:srgbClr val="000000"/>
              </a:buClr>
              <a:buSzPct val="45000"/>
              <a:buFont typeface="Wingdings" charset="2"/>
              <a:buChar char=""/>
              <a:defRPr lang="en-US" sz="1800" b="0" u="none" strike="noStrike">
                <a:solidFill>
                  <a:schemeClr val="dk1"/>
                </a:solidFill>
                <a:effectLst/>
                <a:uFillTx/>
                <a:latin typeface="Aptos"/>
              </a:defRPr>
            </a:lvl5pPr>
            <a:lvl6pPr lvl="5" algn="l" defTabSz="9144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Aptos"/>
              </a:defRPr>
            </a:lvl6pPr>
            <a:lvl7pPr lvl="6" algn="l" defTabSz="9144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Aptos"/>
              </a:defRPr>
            </a:lvl7pPr>
          </a:lstStyle>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the outline text format</a:t>
            </a:r>
            <a:endParaRPr lang="en-US" sz="2800" b="0" u="none" strike="noStrike">
              <a:solidFill>
                <a:schemeClr val="dk1"/>
              </a:solidFill>
              <a:effectLst/>
              <a:uFillTx/>
              <a:latin typeface="Aptos"/>
            </a:endParaRPr>
          </a:p>
          <a:p>
            <a:pPr marL="864000" lvl="1" indent="-324000" algn="l" defTabSz="914400">
              <a:lnSpc>
                <a:spcPct val="90000"/>
              </a:lnSpc>
              <a:spcBef>
                <a:spcPts val="499"/>
              </a:spcBef>
              <a:buClr>
                <a:srgbClr val="000000"/>
              </a:buClr>
              <a:buSzPct val="75000"/>
              <a:buFont typeface="Symbol" charset="2"/>
              <a:buChar char=""/>
            </a:pPr>
            <a:r>
              <a:rPr lang="en-US" sz="2400" b="0" u="none" strike="noStrike">
                <a:solidFill>
                  <a:schemeClr val="dk1"/>
                </a:solidFill>
                <a:effectLst/>
                <a:uFillTx/>
                <a:latin typeface="Aptos"/>
              </a:rPr>
              <a:t>Second Outline Level</a:t>
            </a:r>
            <a:endParaRPr lang="en-US" sz="2400" b="0" u="none" strike="noStrike">
              <a:solidFill>
                <a:schemeClr val="dk1"/>
              </a:solidFill>
              <a:effectLst/>
              <a:uFillTx/>
              <a:latin typeface="Aptos"/>
            </a:endParaRPr>
          </a:p>
          <a:p>
            <a:pPr marL="1296000" lvl="2" indent="-288000" algn="l" defTabSz="914400">
              <a:lnSpc>
                <a:spcPct val="90000"/>
              </a:lnSpc>
              <a:spcBef>
                <a:spcPts val="499"/>
              </a:spcBef>
              <a:buClr>
                <a:srgbClr val="000000"/>
              </a:buClr>
              <a:buSzPct val="45000"/>
              <a:buFont typeface="Wingdings" charset="2"/>
              <a:buChar char=""/>
            </a:pPr>
            <a:r>
              <a:rPr lang="en-US" sz="2000" b="0" u="none" strike="noStrike">
                <a:solidFill>
                  <a:schemeClr val="dk1"/>
                </a:solidFill>
                <a:effectLst/>
                <a:uFillTx/>
                <a:latin typeface="Aptos"/>
              </a:rPr>
              <a:t>Third Outline Level</a:t>
            </a:r>
            <a:endParaRPr lang="en-US" sz="2000" b="0" u="none" strike="noStrike">
              <a:solidFill>
                <a:schemeClr val="dk1"/>
              </a:solidFill>
              <a:effectLst/>
              <a:uFillTx/>
              <a:latin typeface="Aptos"/>
            </a:endParaRPr>
          </a:p>
          <a:p>
            <a:pPr marL="1728000" lvl="3" indent="-216000" algn="l" defTabSz="914400">
              <a:lnSpc>
                <a:spcPct val="90000"/>
              </a:lnSpc>
              <a:spcBef>
                <a:spcPts val="499"/>
              </a:spcBef>
              <a:buClr>
                <a:srgbClr val="000000"/>
              </a:buClr>
              <a:buSzPct val="75000"/>
              <a:buFont typeface="Symbol" charset="2"/>
              <a:buChar char=""/>
            </a:pPr>
            <a:r>
              <a:rPr lang="en-US" sz="1800" b="0" u="none" strike="noStrike">
                <a:solidFill>
                  <a:schemeClr val="dk1"/>
                </a:solidFill>
                <a:effectLst/>
                <a:uFillTx/>
                <a:latin typeface="Aptos"/>
              </a:rPr>
              <a:t>Fourth Outline Level</a:t>
            </a:r>
            <a:endParaRPr lang="en-US" sz="1800" b="0" u="none" strike="noStrike">
              <a:solidFill>
                <a:schemeClr val="dk1"/>
              </a:solidFill>
              <a:effectLst/>
              <a:uFillTx/>
              <a:latin typeface="Aptos"/>
            </a:endParaRPr>
          </a:p>
          <a:p>
            <a:pPr marL="2160000" lvl="4" indent="-216000" algn="l" defTabSz="914400">
              <a:lnSpc>
                <a:spcPct val="90000"/>
              </a:lnSpc>
              <a:spcBef>
                <a:spcPts val="499"/>
              </a:spcBef>
              <a:buClr>
                <a:srgbClr val="000000"/>
              </a:buClr>
              <a:buSzPct val="45000"/>
              <a:buFont typeface="Wingdings" charset="2"/>
              <a:buChar char=""/>
            </a:pPr>
            <a:r>
              <a:rPr lang="en-US" sz="1800" b="0" u="none" strike="noStrike">
                <a:solidFill>
                  <a:schemeClr val="dk1"/>
                </a:solidFill>
                <a:effectLst/>
                <a:uFillTx/>
                <a:latin typeface="Aptos"/>
              </a:rPr>
              <a:t>Fifth Outline Level</a:t>
            </a:r>
            <a:endParaRPr lang="en-US" sz="1800" b="0" u="none" strike="noStrike">
              <a:solidFill>
                <a:schemeClr val="dk1"/>
              </a:solidFill>
              <a:effectLst/>
              <a:uFillTx/>
              <a:latin typeface="Aptos"/>
            </a:endParaRPr>
          </a:p>
          <a:p>
            <a:pPr marL="2592000" lvl="5" indent="-216000" algn="l" defTabSz="9144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Aptos"/>
              </a:rPr>
              <a:t>Sixth Outline Level</a:t>
            </a:r>
            <a:endParaRPr lang="en-US" sz="2000" b="0" u="none" strike="noStrike">
              <a:solidFill>
                <a:schemeClr val="dk1"/>
              </a:solidFill>
              <a:effectLst/>
              <a:uFillTx/>
              <a:latin typeface="Aptos"/>
            </a:endParaRPr>
          </a:p>
          <a:p>
            <a:pPr marL="3024000" lvl="6" indent="-216000" algn="l" defTabSz="9144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Aptos"/>
              </a:rPr>
              <a:t>Seventh Outline Level</a:t>
            </a:r>
            <a:endParaRPr lang="en-US" sz="2000" b="0" u="none" strike="noStrike">
              <a:solidFill>
                <a:schemeClr val="dk1"/>
              </a:solidFill>
              <a:effectLst/>
              <a:uFillTx/>
              <a:latin typeface="Aptos"/>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en-US" sz="4400" b="0" u="none" strike="noStrike">
                <a:solidFill>
                  <a:schemeClr val="dk1"/>
                </a:solidFill>
                <a:effectLst/>
                <a:uFillTx/>
                <a:latin typeface="Aptos Display"/>
              </a:defRPr>
            </a:lvl1pPr>
          </a:lstStyle>
          <a:p>
            <a:pPr indent="0" algn="l" defTabSz="914400">
              <a:lnSpc>
                <a:spcPct val="90000"/>
              </a:lnSpc>
              <a:buNone/>
            </a:pPr>
            <a:r>
              <a:rPr lang="en-US" sz="4400" b="0" u="none" strike="noStrike">
                <a:solidFill>
                  <a:schemeClr val="dk1"/>
                </a:solidFill>
                <a:effectLst/>
                <a:uFillTx/>
                <a:latin typeface="Aptos Display"/>
              </a:rPr>
              <a:t>Click to edit Master title style</a:t>
            </a:r>
            <a:endParaRPr lang="en-US" sz="4400" b="0" u="none" strike="noStrike">
              <a:solidFill>
                <a:schemeClr val="dk1"/>
              </a:solidFill>
              <a:effectLst/>
              <a:uFillTx/>
              <a:latin typeface="Aptos Display"/>
            </a:endParaRPr>
          </a:p>
        </p:txBody>
      </p:sp>
      <p:sp>
        <p:nvSpPr>
          <p:cNvPr id="8"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000000"/>
              </a:buClr>
              <a:buFont typeface="Arial"/>
              <a:buChar char="•"/>
              <a:defRPr lang="en-US" sz="2800" b="0" u="none" strike="noStrike">
                <a:solidFill>
                  <a:schemeClr val="dk1"/>
                </a:solidFill>
                <a:effectLst/>
                <a:uFillTx/>
                <a:latin typeface="Aptos"/>
              </a:defRPr>
            </a:lvl1pPr>
            <a:lvl2pPr lvl="1" algn="l" defTabSz="914400">
              <a:lnSpc>
                <a:spcPct val="90000"/>
              </a:lnSpc>
              <a:spcBef>
                <a:spcPts val="499"/>
              </a:spcBef>
              <a:buClr>
                <a:srgbClr val="000000"/>
              </a:buClr>
              <a:buFont typeface="Arial"/>
              <a:buChar char="•"/>
              <a:defRPr lang="en-US" sz="2400" b="0" u="none" strike="noStrike">
                <a:solidFill>
                  <a:schemeClr val="dk1"/>
                </a:solidFill>
                <a:effectLst/>
                <a:uFillTx/>
                <a:latin typeface="Aptos"/>
              </a:defRPr>
            </a:lvl2pPr>
            <a:lvl3pPr lvl="2" algn="l" defTabSz="914400">
              <a:lnSpc>
                <a:spcPct val="90000"/>
              </a:lnSpc>
              <a:spcBef>
                <a:spcPts val="499"/>
              </a:spcBef>
              <a:buClr>
                <a:srgbClr val="000000"/>
              </a:buClr>
              <a:buFont typeface="Arial"/>
              <a:buChar char="•"/>
              <a:defRPr lang="en-US" sz="2000" b="0" u="none" strike="noStrike">
                <a:solidFill>
                  <a:schemeClr val="dk1"/>
                </a:solidFill>
                <a:effectLst/>
                <a:uFillTx/>
                <a:latin typeface="Aptos"/>
              </a:defRPr>
            </a:lvl3pPr>
            <a:lvl4pPr lvl="3" algn="l" defTabSz="914400">
              <a:lnSpc>
                <a:spcPct val="90000"/>
              </a:lnSpc>
              <a:spcBef>
                <a:spcPts val="499"/>
              </a:spcBef>
              <a:buClr>
                <a:srgbClr val="000000"/>
              </a:buClr>
              <a:buFont typeface="Arial"/>
              <a:buChar char="•"/>
              <a:defRPr lang="en-US" sz="1800" b="0" u="none" strike="noStrike">
                <a:solidFill>
                  <a:schemeClr val="dk1"/>
                </a:solidFill>
                <a:effectLst/>
                <a:uFillTx/>
                <a:latin typeface="Aptos"/>
              </a:defRPr>
            </a:lvl4pPr>
            <a:lvl5pPr lvl="4" algn="l" defTabSz="914400">
              <a:lnSpc>
                <a:spcPct val="90000"/>
              </a:lnSpc>
              <a:spcBef>
                <a:spcPts val="499"/>
              </a:spcBef>
              <a:buClr>
                <a:srgbClr val="000000"/>
              </a:buClr>
              <a:buFont typeface="Arial"/>
              <a:buChar char="•"/>
              <a:defRPr lang="en-US" sz="1800" b="0" u="none" strike="noStrike">
                <a:solidFill>
                  <a:schemeClr val="dk1"/>
                </a:solidFill>
                <a:effectLst/>
                <a:uFillTx/>
                <a:latin typeface="Aptos"/>
              </a:defRPr>
            </a:lvl5pPr>
          </a:lstStyle>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chemeClr val="dk1"/>
              </a:solidFill>
              <a:effectLst/>
              <a:uFillTx/>
              <a:latin typeface="Aptos"/>
            </a:endParaRPr>
          </a:p>
          <a:p>
            <a:pPr marL="685800" lvl="1" indent="-228600" algn="l"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chemeClr val="dk1"/>
              </a:solidFill>
              <a:effectLst/>
              <a:uFillTx/>
              <a:latin typeface="Aptos"/>
            </a:endParaRPr>
          </a:p>
          <a:p>
            <a:pPr marL="1143000" lvl="2" indent="-228600" algn="l"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chemeClr val="dk1"/>
              </a:solidFill>
              <a:effectLst/>
              <a:uFillTx/>
              <a:latin typeface="Aptos"/>
            </a:endParaRPr>
          </a:p>
          <a:p>
            <a:pPr marL="1600200" lvl="3"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chemeClr val="dk1"/>
              </a:solidFill>
              <a:effectLst/>
              <a:uFillTx/>
              <a:latin typeface="Aptos"/>
            </a:endParaRPr>
          </a:p>
          <a:p>
            <a:pPr marL="2057400" lvl="4"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chemeClr val="dk1"/>
              </a:solidFill>
              <a:effectLst/>
              <a:uFillTx/>
              <a:latin typeface="Aptos"/>
            </a:endParaRPr>
          </a:p>
        </p:txBody>
      </p:sp>
      <p:sp>
        <p:nvSpPr>
          <p:cNvPr id="9" name="PlaceHolder 3"/>
          <p:cNvSpPr>
            <a:spLocks noGrp="1"/>
          </p:cNvSpPr>
          <p:nvPr>
            <p:ph type="dt" idx="4"/>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10" name="PlaceHolder 4"/>
          <p:cNvSpPr>
            <a:spLocks noGrp="1"/>
          </p:cNvSpPr>
          <p:nvPr>
            <p:ph type="ftr" idx="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1" name="PlaceHolder 5"/>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86685CC7-09E2-442E-AFF9-48F8FCD2636A}"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8724960" y="365040"/>
            <a:ext cx="2628720" cy="5811480"/>
          </a:xfrm>
          <a:prstGeom prst="rect">
            <a:avLst/>
          </a:prstGeom>
          <a:noFill/>
          <a:ln w="0">
            <a:noFill/>
          </a:ln>
        </p:spPr>
        <p:txBody>
          <a:bodyPr lIns="91440" tIns="45720" rIns="91440" bIns="45720" anchor="ctr" vert="eaVert">
            <a:noAutofit/>
          </a:bodyPr>
          <a:lstStyle>
            <a:lvl1pPr indent="0" algn="l" defTabSz="914400">
              <a:lnSpc>
                <a:spcPct val="90000"/>
              </a:lnSpc>
              <a:buNone/>
              <a:defRPr lang="en-US" sz="4400" b="0" u="none" strike="noStrike">
                <a:solidFill>
                  <a:schemeClr val="dk1"/>
                </a:solidFill>
                <a:effectLst/>
                <a:uFillTx/>
                <a:latin typeface="Aptos Display"/>
              </a:defRPr>
            </a:lvl1pPr>
          </a:lstStyle>
          <a:p>
            <a:pPr indent="0" algn="l" defTabSz="914400">
              <a:lnSpc>
                <a:spcPct val="90000"/>
              </a:lnSpc>
              <a:buNone/>
            </a:pPr>
            <a:r>
              <a:rPr lang="en-US" sz="4400" b="0" u="none" strike="noStrike">
                <a:solidFill>
                  <a:schemeClr val="dk1"/>
                </a:solidFill>
                <a:effectLst/>
                <a:uFillTx/>
                <a:latin typeface="Aptos Display"/>
              </a:rPr>
              <a:t>Click to edit Master title style</a:t>
            </a:r>
            <a:endParaRPr lang="en-US" sz="4400" b="0" u="none" strike="noStrike">
              <a:solidFill>
                <a:schemeClr val="dk1"/>
              </a:solidFill>
              <a:effectLst/>
              <a:uFillTx/>
              <a:latin typeface="Aptos Display"/>
            </a:endParaRPr>
          </a:p>
        </p:txBody>
      </p:sp>
      <p:sp>
        <p:nvSpPr>
          <p:cNvPr id="13" name="PlaceHolder 2"/>
          <p:cNvSpPr>
            <a:spLocks noGrp="1"/>
          </p:cNvSpPr>
          <p:nvPr>
            <p:ph type="body"/>
          </p:nvPr>
        </p:nvSpPr>
        <p:spPr>
          <a:xfrm>
            <a:off x="838080" y="365040"/>
            <a:ext cx="7733880" cy="58114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000000"/>
              </a:buClr>
              <a:buFont typeface="Arial"/>
              <a:buChar char="•"/>
              <a:defRPr lang="en-US" sz="2800" b="0" u="none" strike="noStrike">
                <a:solidFill>
                  <a:schemeClr val="dk1"/>
                </a:solidFill>
                <a:effectLst/>
                <a:uFillTx/>
                <a:latin typeface="Aptos"/>
              </a:defRPr>
            </a:lvl1pPr>
            <a:lvl2pPr lvl="1" algn="l" defTabSz="914400">
              <a:lnSpc>
                <a:spcPct val="90000"/>
              </a:lnSpc>
              <a:spcBef>
                <a:spcPts val="499"/>
              </a:spcBef>
              <a:buClr>
                <a:srgbClr val="000000"/>
              </a:buClr>
              <a:buFont typeface="Arial"/>
              <a:buChar char="•"/>
              <a:defRPr lang="en-US" sz="2400" b="0" u="none" strike="noStrike">
                <a:solidFill>
                  <a:schemeClr val="dk1"/>
                </a:solidFill>
                <a:effectLst/>
                <a:uFillTx/>
                <a:latin typeface="Aptos"/>
              </a:defRPr>
            </a:lvl2pPr>
            <a:lvl3pPr lvl="2" algn="l" defTabSz="914400">
              <a:lnSpc>
                <a:spcPct val="90000"/>
              </a:lnSpc>
              <a:spcBef>
                <a:spcPts val="499"/>
              </a:spcBef>
              <a:buClr>
                <a:srgbClr val="000000"/>
              </a:buClr>
              <a:buFont typeface="Arial"/>
              <a:buChar char="•"/>
              <a:defRPr lang="en-US" sz="2000" b="0" u="none" strike="noStrike">
                <a:solidFill>
                  <a:schemeClr val="dk1"/>
                </a:solidFill>
                <a:effectLst/>
                <a:uFillTx/>
                <a:latin typeface="Aptos"/>
              </a:defRPr>
            </a:lvl3pPr>
            <a:lvl4pPr lvl="3" algn="l" defTabSz="914400">
              <a:lnSpc>
                <a:spcPct val="90000"/>
              </a:lnSpc>
              <a:spcBef>
                <a:spcPts val="499"/>
              </a:spcBef>
              <a:buClr>
                <a:srgbClr val="000000"/>
              </a:buClr>
              <a:buFont typeface="Arial"/>
              <a:buChar char="•"/>
              <a:defRPr lang="en-US" sz="1800" b="0" u="none" strike="noStrike">
                <a:solidFill>
                  <a:schemeClr val="dk1"/>
                </a:solidFill>
                <a:effectLst/>
                <a:uFillTx/>
                <a:latin typeface="Aptos"/>
              </a:defRPr>
            </a:lvl4pPr>
            <a:lvl5pPr lvl="4" algn="l" defTabSz="914400">
              <a:lnSpc>
                <a:spcPct val="90000"/>
              </a:lnSpc>
              <a:spcBef>
                <a:spcPts val="499"/>
              </a:spcBef>
              <a:buClr>
                <a:srgbClr val="000000"/>
              </a:buClr>
              <a:buFont typeface="Arial"/>
              <a:buChar char="•"/>
              <a:defRPr lang="en-US" sz="1800" b="0" u="none" strike="noStrike">
                <a:solidFill>
                  <a:schemeClr val="dk1"/>
                </a:solidFill>
                <a:effectLst/>
                <a:uFillTx/>
                <a:latin typeface="Aptos"/>
              </a:defRPr>
            </a:lvl5pPr>
          </a:lstStyle>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chemeClr val="dk1"/>
              </a:solidFill>
              <a:effectLst/>
              <a:uFillTx/>
              <a:latin typeface="Aptos"/>
            </a:endParaRPr>
          </a:p>
          <a:p>
            <a:pPr marL="685800" lvl="1" indent="-228600" algn="l"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chemeClr val="dk1"/>
              </a:solidFill>
              <a:effectLst/>
              <a:uFillTx/>
              <a:latin typeface="Aptos"/>
            </a:endParaRPr>
          </a:p>
          <a:p>
            <a:pPr marL="1143000" lvl="2" indent="-228600" algn="l"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chemeClr val="dk1"/>
              </a:solidFill>
              <a:effectLst/>
              <a:uFillTx/>
              <a:latin typeface="Aptos"/>
            </a:endParaRPr>
          </a:p>
          <a:p>
            <a:pPr marL="1600200" lvl="3"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chemeClr val="dk1"/>
              </a:solidFill>
              <a:effectLst/>
              <a:uFillTx/>
              <a:latin typeface="Aptos"/>
            </a:endParaRPr>
          </a:p>
          <a:p>
            <a:pPr marL="2057400" lvl="4"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chemeClr val="dk1"/>
              </a:solidFill>
              <a:effectLst/>
              <a:uFillTx/>
              <a:latin typeface="Aptos"/>
            </a:endParaRPr>
          </a:p>
        </p:txBody>
      </p:sp>
      <p:sp>
        <p:nvSpPr>
          <p:cNvPr id="14" name="PlaceHolder 3"/>
          <p:cNvSpPr>
            <a:spLocks noGrp="1"/>
          </p:cNvSpPr>
          <p:nvPr>
            <p:ph type="dt" idx="7"/>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15" name="PlaceHolder 4"/>
          <p:cNvSpPr>
            <a:spLocks noGrp="1"/>
          </p:cNvSpPr>
          <p:nvPr>
            <p:ph type="ftr" idx="8"/>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6" name="PlaceHolder 5"/>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FA36C7BC-8CBF-44B4-B041-9A12ED121469}"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solidFill>
          <a:srgbClr val="FFFFFF"/>
        </a:solidFill>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en-US" sz="4400" b="0" u="none" strike="noStrike">
                <a:solidFill>
                  <a:schemeClr val="dk1"/>
                </a:solidFill>
                <a:effectLst/>
                <a:uFillTx/>
                <a:latin typeface="Aptos Display"/>
              </a:defRPr>
            </a:lvl1pPr>
          </a:lstStyle>
          <a:p>
            <a:pPr indent="0" algn="l" defTabSz="914400">
              <a:lnSpc>
                <a:spcPct val="90000"/>
              </a:lnSpc>
              <a:buNone/>
            </a:pPr>
            <a:r>
              <a:rPr lang="en-US" sz="4400" b="0" u="none" strike="noStrike">
                <a:solidFill>
                  <a:schemeClr val="dk1"/>
                </a:solidFill>
                <a:effectLst/>
                <a:uFillTx/>
                <a:latin typeface="Aptos Display"/>
              </a:rPr>
              <a:t>Click to edit Master title style</a:t>
            </a:r>
            <a:endParaRPr lang="en-US" sz="4400" b="0" u="none" strike="noStrike">
              <a:solidFill>
                <a:schemeClr val="dk1"/>
              </a:solidFill>
              <a:effectLst/>
              <a:uFillTx/>
              <a:latin typeface="Aptos Display"/>
            </a:endParaRPr>
          </a:p>
        </p:txBody>
      </p:sp>
      <p:sp>
        <p:nvSpPr>
          <p:cNvPr id="18"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en-US" sz="2800" b="0" u="none" strike="noStrike">
                <a:solidFill>
                  <a:schemeClr val="dk1"/>
                </a:solidFill>
                <a:effectLst/>
                <a:uFillTx/>
                <a:latin typeface="Aptos"/>
              </a:defRPr>
            </a:lvl1pPr>
            <a:lvl2pPr lvl="1" algn="l" defTabSz="914400">
              <a:lnSpc>
                <a:spcPct val="90000"/>
              </a:lnSpc>
              <a:spcBef>
                <a:spcPts val="499"/>
              </a:spcBef>
              <a:buClr>
                <a:srgbClr val="000000"/>
              </a:buClr>
              <a:buFont typeface="Arial"/>
              <a:buChar char="•"/>
              <a:defRPr lang="en-US" sz="2400" b="0" u="none" strike="noStrike">
                <a:solidFill>
                  <a:schemeClr val="dk1"/>
                </a:solidFill>
                <a:effectLst/>
                <a:uFillTx/>
                <a:latin typeface="Aptos"/>
              </a:defRPr>
            </a:lvl2pPr>
            <a:lvl3pPr lvl="2" algn="l" defTabSz="914400">
              <a:lnSpc>
                <a:spcPct val="90000"/>
              </a:lnSpc>
              <a:spcBef>
                <a:spcPts val="499"/>
              </a:spcBef>
              <a:buClr>
                <a:srgbClr val="000000"/>
              </a:buClr>
              <a:buFont typeface="Arial"/>
              <a:buChar char="•"/>
              <a:defRPr lang="en-US" sz="2000" b="0" u="none" strike="noStrike">
                <a:solidFill>
                  <a:schemeClr val="dk1"/>
                </a:solidFill>
                <a:effectLst/>
                <a:uFillTx/>
                <a:latin typeface="Aptos"/>
              </a:defRPr>
            </a:lvl3pPr>
            <a:lvl4pPr lvl="3" algn="l" defTabSz="914400">
              <a:lnSpc>
                <a:spcPct val="90000"/>
              </a:lnSpc>
              <a:spcBef>
                <a:spcPts val="499"/>
              </a:spcBef>
              <a:buClr>
                <a:srgbClr val="000000"/>
              </a:buClr>
              <a:buFont typeface="Arial"/>
              <a:buChar char="•"/>
              <a:defRPr lang="en-US" sz="1800" b="0" u="none" strike="noStrike">
                <a:solidFill>
                  <a:schemeClr val="dk1"/>
                </a:solidFill>
                <a:effectLst/>
                <a:uFillTx/>
                <a:latin typeface="Aptos"/>
              </a:defRPr>
            </a:lvl4pPr>
            <a:lvl5pPr lvl="4" algn="l" defTabSz="914400">
              <a:lnSpc>
                <a:spcPct val="90000"/>
              </a:lnSpc>
              <a:spcBef>
                <a:spcPts val="499"/>
              </a:spcBef>
              <a:buClr>
                <a:srgbClr val="000000"/>
              </a:buClr>
              <a:buFont typeface="Arial"/>
              <a:buChar char="•"/>
              <a:defRPr lang="en-US" sz="1800" b="0" u="none" strike="noStrike">
                <a:solidFill>
                  <a:schemeClr val="dk1"/>
                </a:solidFill>
                <a:effectLst/>
                <a:uFillTx/>
                <a:latin typeface="Aptos"/>
              </a:defRPr>
            </a:lvl5pPr>
          </a:lstStyle>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chemeClr val="dk1"/>
              </a:solidFill>
              <a:effectLst/>
              <a:uFillTx/>
              <a:latin typeface="Aptos"/>
            </a:endParaRPr>
          </a:p>
          <a:p>
            <a:pPr marL="685800" lvl="1" indent="-228600" algn="l"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chemeClr val="dk1"/>
              </a:solidFill>
              <a:effectLst/>
              <a:uFillTx/>
              <a:latin typeface="Aptos"/>
            </a:endParaRPr>
          </a:p>
          <a:p>
            <a:pPr marL="1143000" lvl="2" indent="-228600" algn="l"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chemeClr val="dk1"/>
              </a:solidFill>
              <a:effectLst/>
              <a:uFillTx/>
              <a:latin typeface="Aptos"/>
            </a:endParaRPr>
          </a:p>
          <a:p>
            <a:pPr marL="1600200" lvl="3"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chemeClr val="dk1"/>
              </a:solidFill>
              <a:effectLst/>
              <a:uFillTx/>
              <a:latin typeface="Aptos"/>
            </a:endParaRPr>
          </a:p>
          <a:p>
            <a:pPr marL="2057400" lvl="4"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chemeClr val="dk1"/>
              </a:solidFill>
              <a:effectLst/>
              <a:uFillTx/>
              <a:latin typeface="Aptos"/>
            </a:endParaRPr>
          </a:p>
        </p:txBody>
      </p:sp>
      <p:sp>
        <p:nvSpPr>
          <p:cNvPr id="19"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20"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1"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99C4A6C4-1E95-4FAA-BC37-C119F28259C3}"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solidFill>
          <a:srgbClr val="FFFFFF"/>
        </a:solidFill>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lvl1pPr indent="0" algn="l" defTabSz="914400">
              <a:lnSpc>
                <a:spcPct val="90000"/>
              </a:lnSpc>
              <a:buNone/>
              <a:defRPr lang="en-US" sz="6000" b="0" u="none" strike="noStrike">
                <a:solidFill>
                  <a:schemeClr val="dk1"/>
                </a:solidFill>
                <a:effectLst/>
                <a:uFillTx/>
                <a:latin typeface="Aptos Display"/>
              </a:defRPr>
            </a:lvl1pPr>
          </a:lstStyle>
          <a:p>
            <a:pPr indent="0" algn="l" defTabSz="914400">
              <a:lnSpc>
                <a:spcPct val="90000"/>
              </a:lnSpc>
              <a:buNone/>
            </a:pPr>
            <a:r>
              <a:rPr lang="en-US" sz="6000" b="0" u="none" strike="noStrike">
                <a:solidFill>
                  <a:schemeClr val="dk1"/>
                </a:solidFill>
                <a:effectLst/>
                <a:uFillTx/>
                <a:latin typeface="Aptos Display"/>
              </a:rPr>
              <a:t>Click to edit Master title style</a:t>
            </a:r>
            <a:endParaRPr lang="en-US" sz="6000" b="0" u="none" strike="noStrike">
              <a:solidFill>
                <a:schemeClr val="dk1"/>
              </a:solidFill>
              <a:effectLst/>
              <a:uFillTx/>
              <a:latin typeface="Aptos Display"/>
            </a:endParaRPr>
          </a:p>
        </p:txBody>
      </p:sp>
      <p:sp>
        <p:nvSpPr>
          <p:cNvPr id="23" name="PlaceHolder 2"/>
          <p:cNvSpPr>
            <a:spLocks noGrp="1"/>
          </p:cNvSpPr>
          <p:nvPr>
            <p:ph type="body"/>
          </p:nvPr>
        </p:nvSpPr>
        <p:spPr>
          <a:xfrm>
            <a:off x="831960" y="4589640"/>
            <a:ext cx="10515240" cy="149976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en-US" sz="2400" b="0" u="none" strike="noStrike">
                <a:solidFill>
                  <a:schemeClr val="dk1">
                    <a:tint val="82000"/>
                  </a:schemeClr>
                </a:solidFill>
                <a:effectLst/>
                <a:uFillTx/>
                <a:latin typeface="Aptos"/>
              </a:defRPr>
            </a:lvl1pPr>
          </a:lstStyle>
          <a:p>
            <a:pPr indent="0" algn="l" defTabSz="914400">
              <a:lnSpc>
                <a:spcPct val="90000"/>
              </a:lnSpc>
              <a:spcBef>
                <a:spcPts val="1001"/>
              </a:spcBef>
              <a:buNone/>
              <a:tabLst>
                <a:tab pos="0" algn="l"/>
              </a:tabLst>
            </a:pPr>
            <a:r>
              <a:rPr lang="en-US" sz="2400" b="0" u="none" strike="noStrike">
                <a:solidFill>
                  <a:schemeClr val="dk1">
                    <a:tint val="82000"/>
                  </a:schemeClr>
                </a:solidFill>
                <a:effectLst/>
                <a:uFillTx/>
                <a:latin typeface="Aptos"/>
              </a:rPr>
              <a:t>Click to edit Master text styles</a:t>
            </a:r>
            <a:endParaRPr lang="en-US" sz="2400" b="0" u="none" strike="noStrike">
              <a:solidFill>
                <a:schemeClr val="dk1">
                  <a:tint val="82000"/>
                </a:schemeClr>
              </a:solidFill>
              <a:effectLst/>
              <a:uFillTx/>
              <a:latin typeface="Aptos"/>
            </a:endParaRPr>
          </a:p>
        </p:txBody>
      </p:sp>
      <p:sp>
        <p:nvSpPr>
          <p:cNvPr id="24" name="PlaceHolder 3"/>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25" name="PlaceHolder 4"/>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6" name="PlaceHolder 5"/>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8E970FFF-A8A4-474B-9EF7-6357FF81C485}"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solidFill>
          <a:srgbClr val="FFFFFF"/>
        </a:solidFill>
      </p:bgPr>
    </p:bg>
    <p:spTree>
      <p:nvGrpSpPr>
        <p:cNvPr id="1" name=""/>
        <p:cNvGrpSpPr/>
        <p:nvPr/>
      </p:nvGrpSpPr>
      <p:grpSpPr>
        <a:xfrm>
          <a:off x="0" y="0"/>
          <a:ext cx="0" cy="0"/>
          <a:chOff x="0" y="0"/>
          <a:chExt cx="0" cy="0"/>
        </a:xfrm>
      </p:grpSpPr>
      <p:sp>
        <p:nvSpPr>
          <p:cNvPr id="2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en-US" sz="4400" b="0" u="none" strike="noStrike">
                <a:solidFill>
                  <a:schemeClr val="dk1"/>
                </a:solidFill>
                <a:effectLst/>
                <a:uFillTx/>
                <a:latin typeface="Aptos Display"/>
              </a:defRPr>
            </a:lvl1pPr>
          </a:lstStyle>
          <a:p>
            <a:pPr indent="0" algn="l" defTabSz="914400">
              <a:lnSpc>
                <a:spcPct val="90000"/>
              </a:lnSpc>
              <a:buNone/>
            </a:pPr>
            <a:r>
              <a:rPr lang="en-US" sz="4400" b="0" u="none" strike="noStrike">
                <a:solidFill>
                  <a:schemeClr val="dk1"/>
                </a:solidFill>
                <a:effectLst/>
                <a:uFillTx/>
                <a:latin typeface="Aptos Display"/>
              </a:rPr>
              <a:t>Click to edit Master title style</a:t>
            </a:r>
            <a:endParaRPr lang="en-US" sz="4400" b="0" u="none" strike="noStrike">
              <a:solidFill>
                <a:schemeClr val="dk1"/>
              </a:solidFill>
              <a:effectLst/>
              <a:uFillTx/>
              <a:latin typeface="Aptos Display"/>
            </a:endParaRPr>
          </a:p>
        </p:txBody>
      </p:sp>
      <p:sp>
        <p:nvSpPr>
          <p:cNvPr id="28" name="PlaceHolder 2"/>
          <p:cNvSpPr>
            <a:spLocks noGrp="1"/>
          </p:cNvSpPr>
          <p:nvPr>
            <p:ph type="body"/>
          </p:nvPr>
        </p:nvSpPr>
        <p:spPr>
          <a:xfrm>
            <a:off x="83808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en-US" sz="2800" b="0" u="none" strike="noStrike">
                <a:solidFill>
                  <a:schemeClr val="dk1"/>
                </a:solidFill>
                <a:effectLst/>
                <a:uFillTx/>
                <a:latin typeface="Aptos"/>
              </a:defRPr>
            </a:lvl1pPr>
            <a:lvl2pPr lvl="1" algn="l" defTabSz="914400">
              <a:lnSpc>
                <a:spcPct val="90000"/>
              </a:lnSpc>
              <a:spcBef>
                <a:spcPts val="499"/>
              </a:spcBef>
              <a:buClr>
                <a:srgbClr val="000000"/>
              </a:buClr>
              <a:buFont typeface="Arial"/>
              <a:buChar char="•"/>
              <a:defRPr lang="en-US" sz="2400" b="0" u="none" strike="noStrike">
                <a:solidFill>
                  <a:schemeClr val="dk1"/>
                </a:solidFill>
                <a:effectLst/>
                <a:uFillTx/>
                <a:latin typeface="Aptos"/>
              </a:defRPr>
            </a:lvl2pPr>
            <a:lvl3pPr lvl="2" algn="l" defTabSz="914400">
              <a:lnSpc>
                <a:spcPct val="90000"/>
              </a:lnSpc>
              <a:spcBef>
                <a:spcPts val="499"/>
              </a:spcBef>
              <a:buClr>
                <a:srgbClr val="000000"/>
              </a:buClr>
              <a:buFont typeface="Arial"/>
              <a:buChar char="•"/>
              <a:defRPr lang="en-US" sz="2000" b="0" u="none" strike="noStrike">
                <a:solidFill>
                  <a:schemeClr val="dk1"/>
                </a:solidFill>
                <a:effectLst/>
                <a:uFillTx/>
                <a:latin typeface="Aptos"/>
              </a:defRPr>
            </a:lvl3pPr>
            <a:lvl4pPr lvl="3" algn="l" defTabSz="914400">
              <a:lnSpc>
                <a:spcPct val="90000"/>
              </a:lnSpc>
              <a:spcBef>
                <a:spcPts val="499"/>
              </a:spcBef>
              <a:buClr>
                <a:srgbClr val="000000"/>
              </a:buClr>
              <a:buFont typeface="Arial"/>
              <a:buChar char="•"/>
              <a:defRPr lang="en-US" sz="1800" b="0" u="none" strike="noStrike">
                <a:solidFill>
                  <a:schemeClr val="dk1"/>
                </a:solidFill>
                <a:effectLst/>
                <a:uFillTx/>
                <a:latin typeface="Aptos"/>
              </a:defRPr>
            </a:lvl4pPr>
            <a:lvl5pPr lvl="4" algn="l" defTabSz="914400">
              <a:lnSpc>
                <a:spcPct val="90000"/>
              </a:lnSpc>
              <a:spcBef>
                <a:spcPts val="499"/>
              </a:spcBef>
              <a:buClr>
                <a:srgbClr val="000000"/>
              </a:buClr>
              <a:buFont typeface="Arial"/>
              <a:buChar char="•"/>
              <a:defRPr lang="en-US" sz="1800" b="0" u="none" strike="noStrike">
                <a:solidFill>
                  <a:schemeClr val="dk1"/>
                </a:solidFill>
                <a:effectLst/>
                <a:uFillTx/>
                <a:latin typeface="Aptos"/>
              </a:defRPr>
            </a:lvl5pPr>
          </a:lstStyle>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chemeClr val="dk1"/>
              </a:solidFill>
              <a:effectLst/>
              <a:uFillTx/>
              <a:latin typeface="Aptos"/>
            </a:endParaRPr>
          </a:p>
          <a:p>
            <a:pPr marL="685800" lvl="1" indent="-228600" algn="l"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chemeClr val="dk1"/>
              </a:solidFill>
              <a:effectLst/>
              <a:uFillTx/>
              <a:latin typeface="Aptos"/>
            </a:endParaRPr>
          </a:p>
          <a:p>
            <a:pPr marL="1143000" lvl="2" indent="-228600" algn="l"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chemeClr val="dk1"/>
              </a:solidFill>
              <a:effectLst/>
              <a:uFillTx/>
              <a:latin typeface="Aptos"/>
            </a:endParaRPr>
          </a:p>
          <a:p>
            <a:pPr marL="1600200" lvl="3"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chemeClr val="dk1"/>
              </a:solidFill>
              <a:effectLst/>
              <a:uFillTx/>
              <a:latin typeface="Aptos"/>
            </a:endParaRPr>
          </a:p>
          <a:p>
            <a:pPr marL="2057400" lvl="4"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chemeClr val="dk1"/>
              </a:solidFill>
              <a:effectLst/>
              <a:uFillTx/>
              <a:latin typeface="Aptos"/>
            </a:endParaRPr>
          </a:p>
        </p:txBody>
      </p:sp>
      <p:sp>
        <p:nvSpPr>
          <p:cNvPr id="29" name="PlaceHolder 3"/>
          <p:cNvSpPr>
            <a:spLocks noGrp="1"/>
          </p:cNvSpPr>
          <p:nvPr>
            <p:ph type="body"/>
          </p:nvPr>
        </p:nvSpPr>
        <p:spPr>
          <a:xfrm>
            <a:off x="617220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en-US" sz="2800" b="0" u="none" strike="noStrike">
                <a:solidFill>
                  <a:schemeClr val="dk1"/>
                </a:solidFill>
                <a:effectLst/>
                <a:uFillTx/>
                <a:latin typeface="Aptos"/>
              </a:defRPr>
            </a:lvl1pPr>
            <a:lvl2pPr lvl="1" algn="l" defTabSz="914400">
              <a:lnSpc>
                <a:spcPct val="90000"/>
              </a:lnSpc>
              <a:spcBef>
                <a:spcPts val="499"/>
              </a:spcBef>
              <a:buClr>
                <a:srgbClr val="000000"/>
              </a:buClr>
              <a:buFont typeface="Arial"/>
              <a:buChar char="•"/>
              <a:defRPr lang="en-US" sz="2400" b="0" u="none" strike="noStrike">
                <a:solidFill>
                  <a:schemeClr val="dk1"/>
                </a:solidFill>
                <a:effectLst/>
                <a:uFillTx/>
                <a:latin typeface="Aptos"/>
              </a:defRPr>
            </a:lvl2pPr>
            <a:lvl3pPr lvl="2" algn="l" defTabSz="914400">
              <a:lnSpc>
                <a:spcPct val="90000"/>
              </a:lnSpc>
              <a:spcBef>
                <a:spcPts val="499"/>
              </a:spcBef>
              <a:buClr>
                <a:srgbClr val="000000"/>
              </a:buClr>
              <a:buFont typeface="Arial"/>
              <a:buChar char="•"/>
              <a:defRPr lang="en-US" sz="2000" b="0" u="none" strike="noStrike">
                <a:solidFill>
                  <a:schemeClr val="dk1"/>
                </a:solidFill>
                <a:effectLst/>
                <a:uFillTx/>
                <a:latin typeface="Aptos"/>
              </a:defRPr>
            </a:lvl3pPr>
            <a:lvl4pPr lvl="3" algn="l" defTabSz="914400">
              <a:lnSpc>
                <a:spcPct val="90000"/>
              </a:lnSpc>
              <a:spcBef>
                <a:spcPts val="499"/>
              </a:spcBef>
              <a:buClr>
                <a:srgbClr val="000000"/>
              </a:buClr>
              <a:buFont typeface="Arial"/>
              <a:buChar char="•"/>
              <a:defRPr lang="en-US" sz="1800" b="0" u="none" strike="noStrike">
                <a:solidFill>
                  <a:schemeClr val="dk1"/>
                </a:solidFill>
                <a:effectLst/>
                <a:uFillTx/>
                <a:latin typeface="Aptos"/>
              </a:defRPr>
            </a:lvl4pPr>
            <a:lvl5pPr lvl="4" algn="l" defTabSz="914400">
              <a:lnSpc>
                <a:spcPct val="90000"/>
              </a:lnSpc>
              <a:spcBef>
                <a:spcPts val="499"/>
              </a:spcBef>
              <a:buClr>
                <a:srgbClr val="000000"/>
              </a:buClr>
              <a:buFont typeface="Arial"/>
              <a:buChar char="•"/>
              <a:defRPr lang="en-US" sz="1800" b="0" u="none" strike="noStrike">
                <a:solidFill>
                  <a:schemeClr val="dk1"/>
                </a:solidFill>
                <a:effectLst/>
                <a:uFillTx/>
                <a:latin typeface="Aptos"/>
              </a:defRPr>
            </a:lvl5pPr>
          </a:lstStyle>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Click to edit Master text styles</a:t>
            </a:r>
            <a:endParaRPr lang="en-US" sz="2800" b="0" u="none" strike="noStrike">
              <a:solidFill>
                <a:schemeClr val="dk1"/>
              </a:solidFill>
              <a:effectLst/>
              <a:uFillTx/>
              <a:latin typeface="Aptos"/>
            </a:endParaRPr>
          </a:p>
          <a:p>
            <a:pPr marL="685800" lvl="1" indent="-228600" algn="l"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Second level</a:t>
            </a:r>
            <a:endParaRPr lang="en-US" sz="2400" b="0" u="none" strike="noStrike">
              <a:solidFill>
                <a:schemeClr val="dk1"/>
              </a:solidFill>
              <a:effectLst/>
              <a:uFillTx/>
              <a:latin typeface="Aptos"/>
            </a:endParaRPr>
          </a:p>
          <a:p>
            <a:pPr marL="1143000" lvl="2" indent="-228600" algn="l"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Third level</a:t>
            </a:r>
            <a:endParaRPr lang="en-US" sz="2000" b="0" u="none" strike="noStrike">
              <a:solidFill>
                <a:schemeClr val="dk1"/>
              </a:solidFill>
              <a:effectLst/>
              <a:uFillTx/>
              <a:latin typeface="Aptos"/>
            </a:endParaRPr>
          </a:p>
          <a:p>
            <a:pPr marL="1600200" lvl="3"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Fourth level</a:t>
            </a:r>
            <a:endParaRPr lang="en-US" sz="1800" b="0" u="none" strike="noStrike">
              <a:solidFill>
                <a:schemeClr val="dk1"/>
              </a:solidFill>
              <a:effectLst/>
              <a:uFillTx/>
              <a:latin typeface="Aptos"/>
            </a:endParaRPr>
          </a:p>
          <a:p>
            <a:pPr marL="2057400" lvl="4" indent="-228600" algn="l" defTabSz="914400">
              <a:lnSpc>
                <a:spcPct val="90000"/>
              </a:lnSpc>
              <a:spcBef>
                <a:spcPts val="499"/>
              </a:spcBef>
              <a:buClr>
                <a:srgbClr val="000000"/>
              </a:buClr>
              <a:buFont typeface="Arial"/>
              <a:buChar char="•"/>
            </a:pPr>
            <a:r>
              <a:rPr lang="en-US" sz="1800" b="0" u="none" strike="noStrike">
                <a:solidFill>
                  <a:schemeClr val="dk1"/>
                </a:solidFill>
                <a:effectLst/>
                <a:uFillTx/>
                <a:latin typeface="Aptos"/>
              </a:rPr>
              <a:t>Fifth level</a:t>
            </a:r>
            <a:endParaRPr lang="en-US" sz="1800" b="0" u="none" strike="noStrike">
              <a:solidFill>
                <a:schemeClr val="dk1"/>
              </a:solidFill>
              <a:effectLst/>
              <a:uFillTx/>
              <a:latin typeface="Aptos"/>
            </a:endParaRPr>
          </a:p>
        </p:txBody>
      </p:sp>
      <p:sp>
        <p:nvSpPr>
          <p:cNvPr id="30" name="PlaceHolder 4"/>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31" name="PlaceHolder 5"/>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2" name="PlaceHolder 6"/>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961CAD59-BA66-4442-8309-ED005292FB8F}"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solidFill>
          <a:srgbClr val="FFFFFF"/>
        </a:solidFill>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8398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en-US" sz="4400" b="0" u="none" strike="noStrike">
                <a:solidFill>
                  <a:schemeClr val="dk1"/>
                </a:solidFill>
                <a:effectLst/>
                <a:uFillTx/>
                <a:latin typeface="Aptos Display"/>
              </a:defRPr>
            </a:lvl1pPr>
          </a:lstStyle>
          <a:p>
            <a:pPr indent="0" algn="l" defTabSz="914400">
              <a:lnSpc>
                <a:spcPct val="90000"/>
              </a:lnSpc>
              <a:buNone/>
            </a:pPr>
            <a:r>
              <a:rPr lang="en-US" sz="4400" b="0" u="none" strike="noStrike">
                <a:solidFill>
                  <a:schemeClr val="dk1"/>
                </a:solidFill>
                <a:effectLst/>
                <a:uFillTx/>
                <a:latin typeface="Aptos Display"/>
              </a:rPr>
              <a:t>Click to edit Master title style</a:t>
            </a:r>
            <a:endParaRPr lang="en-US" sz="4400" b="0" u="none" strike="noStrike">
              <a:solidFill>
                <a:schemeClr val="dk1"/>
              </a:solidFill>
              <a:effectLst/>
              <a:uFillTx/>
              <a:latin typeface="Aptos Display"/>
            </a:endParaRPr>
          </a:p>
        </p:txBody>
      </p:sp>
      <p:sp>
        <p:nvSpPr>
          <p:cNvPr id="34" name="PlaceHolder 2"/>
          <p:cNvSpPr>
            <a:spLocks noGrp="1"/>
          </p:cNvSpPr>
          <p:nvPr>
            <p:ph type="body"/>
          </p:nvPr>
        </p:nvSpPr>
        <p:spPr>
          <a:xfrm>
            <a:off x="839880" y="1681200"/>
            <a:ext cx="5157360" cy="823680"/>
          </a:xfrm>
          <a:prstGeom prst="rect">
            <a:avLst/>
          </a:prstGeom>
          <a:noFill/>
          <a:ln w="0">
            <a:noFill/>
          </a:ln>
        </p:spPr>
        <p:txBody>
          <a:bodyPr lIns="91440" tIns="45720" rIns="91440" bIns="45720" anchor="b">
            <a:noAutofit/>
          </a:bodyPr>
          <a:lstStyle>
            <a:lvl1pPr indent="0" algn="l" defTabSz="914400">
              <a:lnSpc>
                <a:spcPct val="90000"/>
              </a:lnSpc>
              <a:spcBef>
                <a:spcPts val="1001"/>
              </a:spcBef>
              <a:buNone/>
              <a:tabLst>
                <a:tab pos="0" algn="l"/>
              </a:tabLst>
              <a:defRPr lang="en-US" sz="2400" b="1" u="none" strike="noStrike">
                <a:solidFill>
                  <a:schemeClr val="dk1"/>
                </a:solidFill>
                <a:effectLst/>
                <a:uFillTx/>
                <a:latin typeface="Aptos"/>
              </a:defRPr>
            </a:lvl1pPr>
          </a:lstStyle>
          <a:p>
            <a:pPr indent="0" algn="l" defTabSz="914400">
              <a:lnSpc>
                <a:spcPct val="90000"/>
              </a:lnSpc>
              <a:spcBef>
                <a:spcPts val="1001"/>
              </a:spcBef>
              <a:buNone/>
              <a:tabLst>
                <a:tab pos="0" algn="l"/>
              </a:tabLst>
            </a:pPr>
            <a:r>
              <a:rPr lang="en-US" sz="2400" b="1" u="none" strike="noStrike">
                <a:solidFill>
                  <a:schemeClr val="dk1"/>
                </a:solidFill>
                <a:effectLst/>
                <a:uFillTx/>
                <a:latin typeface="Aptos"/>
              </a:rPr>
              <a:t>Click to edit Master text styles</a:t>
            </a:r>
            <a:endParaRPr lang="en-US" sz="2400" b="0" u="none" strike="noStrike">
              <a:solidFill>
                <a:schemeClr val="dk1"/>
              </a:solidFill>
              <a:effectLst/>
              <a:uFillTx/>
              <a:latin typeface="Aptos"/>
            </a:endParaRPr>
          </a:p>
        </p:txBody>
      </p:sp>
      <p:sp>
        <p:nvSpPr>
          <p:cNvPr id="35" name="PlaceHolder 3"/>
          <p:cNvSpPr>
            <a:spLocks noGrp="1"/>
          </p:cNvSpPr>
          <p:nvPr>
            <p:ph type="body"/>
          </p:nvPr>
        </p:nvSpPr>
        <p:spPr>
          <a:xfrm>
            <a:off x="839880" y="2505240"/>
            <a:ext cx="515736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en-US" sz="2800" b="0" u="none" strike="noStrike">
                <a:solidFill>
                  <a:schemeClr val="dk1"/>
                </a:solidFill>
                <a:effectLst/>
                <a:uFillTx/>
                <a:latin typeface="Aptos"/>
              </a:defRPr>
            </a:lvl1pPr>
            <a:lvl2pPr lvl="1" algn="l" defTabSz="914400">
              <a:lnSpc>
                <a:spcPct val="90000"/>
              </a:lnSpc>
              <a:spcBef>
                <a:spcPts val="499"/>
              </a:spcBef>
              <a:buClr>
                <a:srgbClr val="000000"/>
              </a:buClr>
              <a:buFont typeface="Arial"/>
              <a:buChar char="•"/>
              <a:tabLst>
                <a:tab pos="0" algn="l"/>
              </a:tabLst>
              <a:defRPr lang="en-US" sz="2400" b="0" u="none" strike="noStrike">
                <a:solidFill>
                  <a:schemeClr val="dk1"/>
                </a:solidFill>
                <a:effectLst/>
                <a:uFillTx/>
                <a:latin typeface="Aptos"/>
              </a:defRPr>
            </a:lvl2pPr>
            <a:lvl3pPr lvl="2" algn="l" defTabSz="914400">
              <a:lnSpc>
                <a:spcPct val="90000"/>
              </a:lnSpc>
              <a:spcBef>
                <a:spcPts val="499"/>
              </a:spcBef>
              <a:buClr>
                <a:srgbClr val="000000"/>
              </a:buClr>
              <a:buFont typeface="Arial"/>
              <a:buChar char="•"/>
              <a:tabLst>
                <a:tab pos="0" algn="l"/>
              </a:tabLst>
              <a:defRPr lang="en-US" sz="2000" b="0" u="none" strike="noStrike">
                <a:solidFill>
                  <a:schemeClr val="dk1"/>
                </a:solidFill>
                <a:effectLst/>
                <a:uFillTx/>
                <a:latin typeface="Aptos"/>
              </a:defRPr>
            </a:lvl3pPr>
            <a:lvl4pPr lvl="3" algn="l" defTabSz="914400">
              <a:lnSpc>
                <a:spcPct val="90000"/>
              </a:lnSpc>
              <a:spcBef>
                <a:spcPts val="499"/>
              </a:spcBef>
              <a:buClr>
                <a:srgbClr val="000000"/>
              </a:buClr>
              <a:buFont typeface="Arial"/>
              <a:buChar char="•"/>
              <a:tabLst>
                <a:tab pos="0" algn="l"/>
              </a:tabLst>
              <a:defRPr lang="en-US" sz="1800" b="0" u="none" strike="noStrike">
                <a:solidFill>
                  <a:schemeClr val="dk1"/>
                </a:solidFill>
                <a:effectLst/>
                <a:uFillTx/>
                <a:latin typeface="Aptos"/>
              </a:defRPr>
            </a:lvl4pPr>
            <a:lvl5pPr lvl="4" algn="l" defTabSz="914400">
              <a:lnSpc>
                <a:spcPct val="90000"/>
              </a:lnSpc>
              <a:spcBef>
                <a:spcPts val="499"/>
              </a:spcBef>
              <a:buClr>
                <a:srgbClr val="000000"/>
              </a:buClr>
              <a:buFont typeface="Arial"/>
              <a:buChar char="•"/>
              <a:tabLst>
                <a:tab pos="0" algn="l"/>
              </a:tabLst>
              <a:defRPr lang="en-US" sz="1800" b="0" u="none" strike="noStrike">
                <a:solidFill>
                  <a:schemeClr val="dk1"/>
                </a:solidFill>
                <a:effectLst/>
                <a:uFillTx/>
                <a:latin typeface="Aptos"/>
              </a:defRPr>
            </a:lvl5pPr>
          </a:lstStyle>
          <a:p>
            <a:pPr marL="228600" indent="-228600" algn="l" defTabSz="914400">
              <a:lnSpc>
                <a:spcPct val="90000"/>
              </a:lnSpc>
              <a:spcBef>
                <a:spcPts val="1001"/>
              </a:spcBef>
              <a:buClr>
                <a:srgbClr val="000000"/>
              </a:buClr>
              <a:buFont typeface="Arial"/>
              <a:buChar char="•"/>
              <a:tabLst>
                <a:tab pos="0" algn="l"/>
              </a:tabLst>
            </a:pPr>
            <a:r>
              <a:rPr lang="en-US" sz="2800" b="0" u="none" strike="noStrike">
                <a:solidFill>
                  <a:schemeClr val="dk1"/>
                </a:solidFill>
                <a:effectLst/>
                <a:uFillTx/>
                <a:latin typeface="Aptos"/>
              </a:rPr>
              <a:t>Click to edit Master text styles</a:t>
            </a:r>
            <a:endParaRPr lang="en-US" sz="2800" b="0" u="none" strike="noStrike">
              <a:solidFill>
                <a:schemeClr val="dk1"/>
              </a:solidFill>
              <a:effectLst/>
              <a:uFillTx/>
              <a:latin typeface="Aptos"/>
            </a:endParaRPr>
          </a:p>
          <a:p>
            <a:pPr marL="685800" lvl="1" indent="-228600" algn="l" defTabSz="914400">
              <a:lnSpc>
                <a:spcPct val="90000"/>
              </a:lnSpc>
              <a:spcBef>
                <a:spcPts val="499"/>
              </a:spcBef>
              <a:buClr>
                <a:srgbClr val="000000"/>
              </a:buClr>
              <a:buFont typeface="Arial"/>
              <a:buChar char="•"/>
              <a:tabLst>
                <a:tab pos="0" algn="l"/>
              </a:tabLst>
            </a:pPr>
            <a:r>
              <a:rPr lang="en-US" sz="2400" b="0" u="none" strike="noStrike">
                <a:solidFill>
                  <a:schemeClr val="dk1"/>
                </a:solidFill>
                <a:effectLst/>
                <a:uFillTx/>
                <a:latin typeface="Aptos"/>
              </a:rPr>
              <a:t>Second level</a:t>
            </a:r>
            <a:endParaRPr lang="en-US" sz="2400" b="0" u="none" strike="noStrike">
              <a:solidFill>
                <a:schemeClr val="dk1"/>
              </a:solidFill>
              <a:effectLst/>
              <a:uFillTx/>
              <a:latin typeface="Aptos"/>
            </a:endParaRPr>
          </a:p>
          <a:p>
            <a:pPr marL="1143000" lvl="2" indent="-228600" algn="l" defTabSz="914400">
              <a:lnSpc>
                <a:spcPct val="90000"/>
              </a:lnSpc>
              <a:spcBef>
                <a:spcPts val="499"/>
              </a:spcBef>
              <a:buClr>
                <a:srgbClr val="000000"/>
              </a:buClr>
              <a:buFont typeface="Arial"/>
              <a:buChar char="•"/>
              <a:tabLst>
                <a:tab pos="0" algn="l"/>
              </a:tabLst>
            </a:pPr>
            <a:r>
              <a:rPr lang="en-US" sz="2000" b="0" u="none" strike="noStrike">
                <a:solidFill>
                  <a:schemeClr val="dk1"/>
                </a:solidFill>
                <a:effectLst/>
                <a:uFillTx/>
                <a:latin typeface="Aptos"/>
              </a:rPr>
              <a:t>Third level</a:t>
            </a:r>
            <a:endParaRPr lang="en-US" sz="2000" b="0" u="none" strike="noStrike">
              <a:solidFill>
                <a:schemeClr val="dk1"/>
              </a:solidFill>
              <a:effectLst/>
              <a:uFillTx/>
              <a:latin typeface="Aptos"/>
            </a:endParaRPr>
          </a:p>
          <a:p>
            <a:pPr marL="1600200" lvl="3" indent="-228600" algn="l" defTabSz="914400">
              <a:lnSpc>
                <a:spcPct val="90000"/>
              </a:lnSpc>
              <a:spcBef>
                <a:spcPts val="499"/>
              </a:spcBef>
              <a:buClr>
                <a:srgbClr val="000000"/>
              </a:buClr>
              <a:buFont typeface="Arial"/>
              <a:buChar char="•"/>
              <a:tabLst>
                <a:tab pos="0" algn="l"/>
              </a:tabLst>
            </a:pPr>
            <a:r>
              <a:rPr lang="en-US" sz="1800" b="0" u="none" strike="noStrike">
                <a:solidFill>
                  <a:schemeClr val="dk1"/>
                </a:solidFill>
                <a:effectLst/>
                <a:uFillTx/>
                <a:latin typeface="Aptos"/>
              </a:rPr>
              <a:t>Fourth level</a:t>
            </a:r>
            <a:endParaRPr lang="en-US" sz="1800" b="0" u="none" strike="noStrike">
              <a:solidFill>
                <a:schemeClr val="dk1"/>
              </a:solidFill>
              <a:effectLst/>
              <a:uFillTx/>
              <a:latin typeface="Aptos"/>
            </a:endParaRPr>
          </a:p>
          <a:p>
            <a:pPr marL="2057400" lvl="4" indent="-228600" algn="l" defTabSz="914400">
              <a:lnSpc>
                <a:spcPct val="90000"/>
              </a:lnSpc>
              <a:spcBef>
                <a:spcPts val="499"/>
              </a:spcBef>
              <a:buClr>
                <a:srgbClr val="000000"/>
              </a:buClr>
              <a:buFont typeface="Arial"/>
              <a:buChar char="•"/>
              <a:tabLst>
                <a:tab pos="0" algn="l"/>
              </a:tabLst>
            </a:pPr>
            <a:r>
              <a:rPr lang="en-US" sz="1800" b="0" u="none" strike="noStrike">
                <a:solidFill>
                  <a:schemeClr val="dk1"/>
                </a:solidFill>
                <a:effectLst/>
                <a:uFillTx/>
                <a:latin typeface="Aptos"/>
              </a:rPr>
              <a:t>Fifth level</a:t>
            </a:r>
            <a:endParaRPr lang="en-US" sz="1800" b="0" u="none" strike="noStrike">
              <a:solidFill>
                <a:schemeClr val="dk1"/>
              </a:solidFill>
              <a:effectLst/>
              <a:uFillTx/>
              <a:latin typeface="Aptos"/>
            </a:endParaRPr>
          </a:p>
        </p:txBody>
      </p:sp>
      <p:sp>
        <p:nvSpPr>
          <p:cNvPr id="36" name="PlaceHolder 4"/>
          <p:cNvSpPr>
            <a:spLocks noGrp="1"/>
          </p:cNvSpPr>
          <p:nvPr>
            <p:ph type="body"/>
          </p:nvPr>
        </p:nvSpPr>
        <p:spPr>
          <a:xfrm>
            <a:off x="6172200" y="1681200"/>
            <a:ext cx="5182920" cy="823680"/>
          </a:xfrm>
          <a:prstGeom prst="rect">
            <a:avLst/>
          </a:prstGeom>
          <a:noFill/>
          <a:ln w="0">
            <a:noFill/>
          </a:ln>
        </p:spPr>
        <p:txBody>
          <a:bodyPr lIns="91440" tIns="45720" rIns="91440" bIns="45720" anchor="b">
            <a:noAutofit/>
          </a:bodyPr>
          <a:lstStyle>
            <a:lvl1pPr indent="0" algn="l" defTabSz="914400">
              <a:lnSpc>
                <a:spcPct val="90000"/>
              </a:lnSpc>
              <a:spcBef>
                <a:spcPts val="1001"/>
              </a:spcBef>
              <a:buNone/>
              <a:tabLst>
                <a:tab pos="0" algn="l"/>
              </a:tabLst>
              <a:defRPr lang="en-US" sz="2400" b="1" u="none" strike="noStrike">
                <a:solidFill>
                  <a:schemeClr val="dk1"/>
                </a:solidFill>
                <a:effectLst/>
                <a:uFillTx/>
                <a:latin typeface="Aptos"/>
              </a:defRPr>
            </a:lvl1pPr>
          </a:lstStyle>
          <a:p>
            <a:pPr indent="0" algn="l" defTabSz="914400">
              <a:lnSpc>
                <a:spcPct val="90000"/>
              </a:lnSpc>
              <a:spcBef>
                <a:spcPts val="1001"/>
              </a:spcBef>
              <a:buNone/>
              <a:tabLst>
                <a:tab pos="0" algn="l"/>
              </a:tabLst>
            </a:pPr>
            <a:r>
              <a:rPr lang="en-US" sz="2400" b="1" u="none" strike="noStrike">
                <a:solidFill>
                  <a:schemeClr val="dk1"/>
                </a:solidFill>
                <a:effectLst/>
                <a:uFillTx/>
                <a:latin typeface="Aptos"/>
              </a:rPr>
              <a:t>Click to edit Master text styles</a:t>
            </a:r>
            <a:endParaRPr lang="en-US" sz="2400" b="0" u="none" strike="noStrike">
              <a:solidFill>
                <a:schemeClr val="dk1"/>
              </a:solidFill>
              <a:effectLst/>
              <a:uFillTx/>
              <a:latin typeface="Aptos"/>
            </a:endParaRPr>
          </a:p>
        </p:txBody>
      </p:sp>
      <p:sp>
        <p:nvSpPr>
          <p:cNvPr id="37" name="PlaceHolder 5"/>
          <p:cNvSpPr>
            <a:spLocks noGrp="1"/>
          </p:cNvSpPr>
          <p:nvPr>
            <p:ph type="body"/>
          </p:nvPr>
        </p:nvSpPr>
        <p:spPr>
          <a:xfrm>
            <a:off x="6172200" y="2505240"/>
            <a:ext cx="518292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en-US" sz="2800" b="0" u="none" strike="noStrike">
                <a:solidFill>
                  <a:schemeClr val="dk1"/>
                </a:solidFill>
                <a:effectLst/>
                <a:uFillTx/>
                <a:latin typeface="Aptos"/>
              </a:defRPr>
            </a:lvl1pPr>
            <a:lvl2pPr lvl="1" algn="l" defTabSz="914400">
              <a:lnSpc>
                <a:spcPct val="90000"/>
              </a:lnSpc>
              <a:spcBef>
                <a:spcPts val="499"/>
              </a:spcBef>
              <a:buClr>
                <a:srgbClr val="000000"/>
              </a:buClr>
              <a:buFont typeface="Arial"/>
              <a:buChar char="•"/>
              <a:tabLst>
                <a:tab pos="0" algn="l"/>
              </a:tabLst>
              <a:defRPr lang="en-US" sz="2400" b="0" u="none" strike="noStrike">
                <a:solidFill>
                  <a:schemeClr val="dk1"/>
                </a:solidFill>
                <a:effectLst/>
                <a:uFillTx/>
                <a:latin typeface="Aptos"/>
              </a:defRPr>
            </a:lvl2pPr>
            <a:lvl3pPr lvl="2" algn="l" defTabSz="914400">
              <a:lnSpc>
                <a:spcPct val="90000"/>
              </a:lnSpc>
              <a:spcBef>
                <a:spcPts val="499"/>
              </a:spcBef>
              <a:buClr>
                <a:srgbClr val="000000"/>
              </a:buClr>
              <a:buFont typeface="Arial"/>
              <a:buChar char="•"/>
              <a:tabLst>
                <a:tab pos="0" algn="l"/>
              </a:tabLst>
              <a:defRPr lang="en-US" sz="2000" b="0" u="none" strike="noStrike">
                <a:solidFill>
                  <a:schemeClr val="dk1"/>
                </a:solidFill>
                <a:effectLst/>
                <a:uFillTx/>
                <a:latin typeface="Aptos"/>
              </a:defRPr>
            </a:lvl3pPr>
            <a:lvl4pPr lvl="3" algn="l" defTabSz="914400">
              <a:lnSpc>
                <a:spcPct val="90000"/>
              </a:lnSpc>
              <a:spcBef>
                <a:spcPts val="499"/>
              </a:spcBef>
              <a:buClr>
                <a:srgbClr val="000000"/>
              </a:buClr>
              <a:buFont typeface="Arial"/>
              <a:buChar char="•"/>
              <a:tabLst>
                <a:tab pos="0" algn="l"/>
              </a:tabLst>
              <a:defRPr lang="en-US" sz="1800" b="0" u="none" strike="noStrike">
                <a:solidFill>
                  <a:schemeClr val="dk1"/>
                </a:solidFill>
                <a:effectLst/>
                <a:uFillTx/>
                <a:latin typeface="Aptos"/>
              </a:defRPr>
            </a:lvl4pPr>
            <a:lvl5pPr lvl="4" algn="l" defTabSz="914400">
              <a:lnSpc>
                <a:spcPct val="90000"/>
              </a:lnSpc>
              <a:spcBef>
                <a:spcPts val="499"/>
              </a:spcBef>
              <a:buClr>
                <a:srgbClr val="000000"/>
              </a:buClr>
              <a:buFont typeface="Arial"/>
              <a:buChar char="•"/>
              <a:tabLst>
                <a:tab pos="0" algn="l"/>
              </a:tabLst>
              <a:defRPr lang="en-US" sz="1800" b="0" u="none" strike="noStrike">
                <a:solidFill>
                  <a:schemeClr val="dk1"/>
                </a:solidFill>
                <a:effectLst/>
                <a:uFillTx/>
                <a:latin typeface="Aptos"/>
              </a:defRPr>
            </a:lvl5pPr>
          </a:lstStyle>
          <a:p>
            <a:pPr marL="228600" indent="-228600" algn="l" defTabSz="914400">
              <a:lnSpc>
                <a:spcPct val="90000"/>
              </a:lnSpc>
              <a:spcBef>
                <a:spcPts val="1001"/>
              </a:spcBef>
              <a:buClr>
                <a:srgbClr val="000000"/>
              </a:buClr>
              <a:buFont typeface="Arial"/>
              <a:buChar char="•"/>
              <a:tabLst>
                <a:tab pos="0" algn="l"/>
              </a:tabLst>
            </a:pPr>
            <a:r>
              <a:rPr lang="en-US" sz="2800" b="0" u="none" strike="noStrike">
                <a:solidFill>
                  <a:schemeClr val="dk1"/>
                </a:solidFill>
                <a:effectLst/>
                <a:uFillTx/>
                <a:latin typeface="Aptos"/>
              </a:rPr>
              <a:t>Click to edit Master text styles</a:t>
            </a:r>
            <a:endParaRPr lang="en-US" sz="2800" b="0" u="none" strike="noStrike">
              <a:solidFill>
                <a:schemeClr val="dk1"/>
              </a:solidFill>
              <a:effectLst/>
              <a:uFillTx/>
              <a:latin typeface="Aptos"/>
            </a:endParaRPr>
          </a:p>
          <a:p>
            <a:pPr marL="685800" lvl="1" indent="-228600" algn="l" defTabSz="914400">
              <a:lnSpc>
                <a:spcPct val="90000"/>
              </a:lnSpc>
              <a:spcBef>
                <a:spcPts val="499"/>
              </a:spcBef>
              <a:buClr>
                <a:srgbClr val="000000"/>
              </a:buClr>
              <a:buFont typeface="Arial"/>
              <a:buChar char="•"/>
              <a:tabLst>
                <a:tab pos="0" algn="l"/>
              </a:tabLst>
            </a:pPr>
            <a:r>
              <a:rPr lang="en-US" sz="2400" b="0" u="none" strike="noStrike">
                <a:solidFill>
                  <a:schemeClr val="dk1"/>
                </a:solidFill>
                <a:effectLst/>
                <a:uFillTx/>
                <a:latin typeface="Aptos"/>
              </a:rPr>
              <a:t>Second level</a:t>
            </a:r>
            <a:endParaRPr lang="en-US" sz="2400" b="0" u="none" strike="noStrike">
              <a:solidFill>
                <a:schemeClr val="dk1"/>
              </a:solidFill>
              <a:effectLst/>
              <a:uFillTx/>
              <a:latin typeface="Aptos"/>
            </a:endParaRPr>
          </a:p>
          <a:p>
            <a:pPr marL="1143000" lvl="2" indent="-228600" algn="l" defTabSz="914400">
              <a:lnSpc>
                <a:spcPct val="90000"/>
              </a:lnSpc>
              <a:spcBef>
                <a:spcPts val="499"/>
              </a:spcBef>
              <a:buClr>
                <a:srgbClr val="000000"/>
              </a:buClr>
              <a:buFont typeface="Arial"/>
              <a:buChar char="•"/>
              <a:tabLst>
                <a:tab pos="0" algn="l"/>
              </a:tabLst>
            </a:pPr>
            <a:r>
              <a:rPr lang="en-US" sz="2000" b="0" u="none" strike="noStrike">
                <a:solidFill>
                  <a:schemeClr val="dk1"/>
                </a:solidFill>
                <a:effectLst/>
                <a:uFillTx/>
                <a:latin typeface="Aptos"/>
              </a:rPr>
              <a:t>Third level</a:t>
            </a:r>
            <a:endParaRPr lang="en-US" sz="2000" b="0" u="none" strike="noStrike">
              <a:solidFill>
                <a:schemeClr val="dk1"/>
              </a:solidFill>
              <a:effectLst/>
              <a:uFillTx/>
              <a:latin typeface="Aptos"/>
            </a:endParaRPr>
          </a:p>
          <a:p>
            <a:pPr marL="1600200" lvl="3" indent="-228600" algn="l" defTabSz="914400">
              <a:lnSpc>
                <a:spcPct val="90000"/>
              </a:lnSpc>
              <a:spcBef>
                <a:spcPts val="499"/>
              </a:spcBef>
              <a:buClr>
                <a:srgbClr val="000000"/>
              </a:buClr>
              <a:buFont typeface="Arial"/>
              <a:buChar char="•"/>
              <a:tabLst>
                <a:tab pos="0" algn="l"/>
              </a:tabLst>
            </a:pPr>
            <a:r>
              <a:rPr lang="en-US" sz="1800" b="0" u="none" strike="noStrike">
                <a:solidFill>
                  <a:schemeClr val="dk1"/>
                </a:solidFill>
                <a:effectLst/>
                <a:uFillTx/>
                <a:latin typeface="Aptos"/>
              </a:rPr>
              <a:t>Fourth level</a:t>
            </a:r>
            <a:endParaRPr lang="en-US" sz="1800" b="0" u="none" strike="noStrike">
              <a:solidFill>
                <a:schemeClr val="dk1"/>
              </a:solidFill>
              <a:effectLst/>
              <a:uFillTx/>
              <a:latin typeface="Aptos"/>
            </a:endParaRPr>
          </a:p>
          <a:p>
            <a:pPr marL="2057400" lvl="4" indent="-228600" algn="l" defTabSz="914400">
              <a:lnSpc>
                <a:spcPct val="90000"/>
              </a:lnSpc>
              <a:spcBef>
                <a:spcPts val="499"/>
              </a:spcBef>
              <a:buClr>
                <a:srgbClr val="000000"/>
              </a:buClr>
              <a:buFont typeface="Arial"/>
              <a:buChar char="•"/>
              <a:tabLst>
                <a:tab pos="0" algn="l"/>
              </a:tabLst>
            </a:pPr>
            <a:r>
              <a:rPr lang="en-US" sz="1800" b="0" u="none" strike="noStrike">
                <a:solidFill>
                  <a:schemeClr val="dk1"/>
                </a:solidFill>
                <a:effectLst/>
                <a:uFillTx/>
                <a:latin typeface="Aptos"/>
              </a:rPr>
              <a:t>Fifth level</a:t>
            </a:r>
            <a:endParaRPr lang="en-US" sz="1800" b="0" u="none" strike="noStrike">
              <a:solidFill>
                <a:schemeClr val="dk1"/>
              </a:solidFill>
              <a:effectLst/>
              <a:uFillTx/>
              <a:latin typeface="Aptos"/>
            </a:endParaRPr>
          </a:p>
        </p:txBody>
      </p:sp>
      <p:sp>
        <p:nvSpPr>
          <p:cNvPr id="38" name="PlaceHolder 6"/>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39" name="PlaceHolder 7"/>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0" name="PlaceHolder 8"/>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E7A40EEE-FF1D-4C64-85C0-44ED255C4CEE}"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en-US" sz="4400" b="0" u="none" strike="noStrike">
                <a:solidFill>
                  <a:schemeClr val="dk1"/>
                </a:solidFill>
                <a:effectLst/>
                <a:uFillTx/>
                <a:latin typeface="Aptos Display"/>
              </a:defRPr>
            </a:lvl1pPr>
          </a:lstStyle>
          <a:p>
            <a:pPr indent="0" algn="l" defTabSz="914400">
              <a:lnSpc>
                <a:spcPct val="90000"/>
              </a:lnSpc>
              <a:buNone/>
            </a:pPr>
            <a:r>
              <a:rPr lang="en-US" sz="4400" b="0" u="none" strike="noStrike">
                <a:solidFill>
                  <a:schemeClr val="dk1"/>
                </a:solidFill>
                <a:effectLst/>
                <a:uFillTx/>
                <a:latin typeface="Aptos Display"/>
              </a:rPr>
              <a:t>Click to edit Master title style</a:t>
            </a:r>
            <a:endParaRPr lang="en-US" sz="4400" b="0" u="none" strike="noStrike">
              <a:solidFill>
                <a:schemeClr val="dk1"/>
              </a:solidFill>
              <a:effectLst/>
              <a:uFillTx/>
              <a:latin typeface="Aptos Display"/>
            </a:endParaRPr>
          </a:p>
        </p:txBody>
      </p:sp>
      <p:sp>
        <p:nvSpPr>
          <p:cNvPr id="42" name="PlaceHolder 2"/>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43" name="PlaceHolder 3"/>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4" name="PlaceHolder 4"/>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46AED948-F435-443D-A3FC-39F48B065F9F}"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46" name="PlaceHolder 2"/>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7" name="PlaceHolder 3"/>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7991E72C-4FE7-4470-8142-BEB08C913EB3}"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en-US" sz="3200" b="0" u="none" strike="noStrike">
                <a:solidFill>
                  <a:schemeClr val="dk1"/>
                </a:solidFill>
                <a:effectLst/>
                <a:uFillTx/>
                <a:latin typeface="Aptos Display"/>
              </a:defRPr>
            </a:lvl1pPr>
          </a:lstStyle>
          <a:p>
            <a:pPr indent="0" algn="l" defTabSz="914400">
              <a:lnSpc>
                <a:spcPct val="90000"/>
              </a:lnSpc>
              <a:buNone/>
            </a:pPr>
            <a:r>
              <a:rPr lang="en-US" sz="3200" b="0" u="none" strike="noStrike">
                <a:solidFill>
                  <a:schemeClr val="dk1"/>
                </a:solidFill>
                <a:effectLst/>
                <a:uFillTx/>
                <a:latin typeface="Aptos Display"/>
              </a:rPr>
              <a:t>Click to edit Master title style</a:t>
            </a:r>
            <a:endParaRPr lang="en-US" sz="3200" b="0" u="none" strike="noStrike">
              <a:solidFill>
                <a:schemeClr val="dk1"/>
              </a:solidFill>
              <a:effectLst/>
              <a:uFillTx/>
              <a:latin typeface="Aptos Display"/>
            </a:endParaRPr>
          </a:p>
        </p:txBody>
      </p:sp>
      <p:sp>
        <p:nvSpPr>
          <p:cNvPr id="49" name="PlaceHolder 2"/>
          <p:cNvSpPr>
            <a:spLocks noGrp="1"/>
          </p:cNvSpPr>
          <p:nvPr>
            <p:ph type="body"/>
          </p:nvPr>
        </p:nvSpPr>
        <p:spPr>
          <a:xfrm>
            <a:off x="5183280" y="987480"/>
            <a:ext cx="6171840" cy="48733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en-US" sz="3200" b="0" u="none" strike="noStrike">
                <a:solidFill>
                  <a:schemeClr val="dk1"/>
                </a:solidFill>
                <a:effectLst/>
                <a:uFillTx/>
                <a:latin typeface="Aptos"/>
              </a:defRPr>
            </a:lvl1pPr>
            <a:lvl2pPr lvl="1" algn="l" defTabSz="914400">
              <a:lnSpc>
                <a:spcPct val="90000"/>
              </a:lnSpc>
              <a:spcBef>
                <a:spcPts val="499"/>
              </a:spcBef>
              <a:buClr>
                <a:srgbClr val="000000"/>
              </a:buClr>
              <a:buFont typeface="Arial"/>
              <a:buChar char="•"/>
              <a:defRPr lang="en-US" sz="2800" b="0" u="none" strike="noStrike">
                <a:solidFill>
                  <a:schemeClr val="dk1"/>
                </a:solidFill>
                <a:effectLst/>
                <a:uFillTx/>
                <a:latin typeface="Aptos"/>
              </a:defRPr>
            </a:lvl2pPr>
            <a:lvl3pPr lvl="2" algn="l" defTabSz="914400">
              <a:lnSpc>
                <a:spcPct val="90000"/>
              </a:lnSpc>
              <a:spcBef>
                <a:spcPts val="499"/>
              </a:spcBef>
              <a:buClr>
                <a:srgbClr val="000000"/>
              </a:buClr>
              <a:buFont typeface="Arial"/>
              <a:buChar char="•"/>
              <a:defRPr lang="en-US" sz="2400" b="0" u="none" strike="noStrike">
                <a:solidFill>
                  <a:schemeClr val="dk1"/>
                </a:solidFill>
                <a:effectLst/>
                <a:uFillTx/>
                <a:latin typeface="Aptos"/>
              </a:defRPr>
            </a:lvl3pPr>
            <a:lvl4pPr lvl="3" algn="l" defTabSz="914400">
              <a:lnSpc>
                <a:spcPct val="90000"/>
              </a:lnSpc>
              <a:spcBef>
                <a:spcPts val="499"/>
              </a:spcBef>
              <a:buClr>
                <a:srgbClr val="000000"/>
              </a:buClr>
              <a:buFont typeface="Arial"/>
              <a:buChar char="•"/>
              <a:defRPr lang="en-US" sz="2000" b="0" u="none" strike="noStrike">
                <a:solidFill>
                  <a:schemeClr val="dk1"/>
                </a:solidFill>
                <a:effectLst/>
                <a:uFillTx/>
                <a:latin typeface="Aptos"/>
              </a:defRPr>
            </a:lvl4pPr>
            <a:lvl5pPr lvl="4" algn="l" defTabSz="914400">
              <a:lnSpc>
                <a:spcPct val="90000"/>
              </a:lnSpc>
              <a:spcBef>
                <a:spcPts val="499"/>
              </a:spcBef>
              <a:buClr>
                <a:srgbClr val="000000"/>
              </a:buClr>
              <a:buFont typeface="Arial"/>
              <a:buChar char="•"/>
              <a:defRPr lang="en-US" sz="2000" b="0" u="none" strike="noStrike">
                <a:solidFill>
                  <a:schemeClr val="dk1"/>
                </a:solidFill>
                <a:effectLst/>
                <a:uFillTx/>
                <a:latin typeface="Aptos"/>
              </a:defRPr>
            </a:lvl5pPr>
          </a:lstStyle>
          <a:p>
            <a:pPr marL="228600" indent="-228600" algn="l" defTabSz="914400">
              <a:lnSpc>
                <a:spcPct val="90000"/>
              </a:lnSpc>
              <a:spcBef>
                <a:spcPts val="1001"/>
              </a:spcBef>
              <a:buClr>
                <a:srgbClr val="000000"/>
              </a:buClr>
              <a:buFont typeface="Arial"/>
              <a:buChar char="•"/>
            </a:pPr>
            <a:r>
              <a:rPr lang="en-US" sz="3200" b="0" u="none" strike="noStrike">
                <a:solidFill>
                  <a:schemeClr val="dk1"/>
                </a:solidFill>
                <a:effectLst/>
                <a:uFillTx/>
                <a:latin typeface="Aptos"/>
              </a:rPr>
              <a:t>Click to edit Master text styles</a:t>
            </a:r>
            <a:endParaRPr lang="en-US" sz="3200" b="0" u="none" strike="noStrike">
              <a:solidFill>
                <a:schemeClr val="dk1"/>
              </a:solidFill>
              <a:effectLst/>
              <a:uFillTx/>
              <a:latin typeface="Aptos"/>
            </a:endParaRPr>
          </a:p>
          <a:p>
            <a:pPr marL="685800" lvl="1" indent="-228600" algn="l" defTabSz="914400">
              <a:lnSpc>
                <a:spcPct val="90000"/>
              </a:lnSpc>
              <a:spcBef>
                <a:spcPts val="499"/>
              </a:spcBef>
              <a:buClr>
                <a:srgbClr val="000000"/>
              </a:buClr>
              <a:buFont typeface="Arial"/>
              <a:buChar char="•"/>
            </a:pPr>
            <a:r>
              <a:rPr lang="en-US" sz="2800" b="0" u="none" strike="noStrike">
                <a:solidFill>
                  <a:schemeClr val="dk1"/>
                </a:solidFill>
                <a:effectLst/>
                <a:uFillTx/>
                <a:latin typeface="Aptos"/>
              </a:rPr>
              <a:t>Second level</a:t>
            </a:r>
            <a:endParaRPr lang="en-US" sz="2800" b="0" u="none" strike="noStrike">
              <a:solidFill>
                <a:schemeClr val="dk1"/>
              </a:solidFill>
              <a:effectLst/>
              <a:uFillTx/>
              <a:latin typeface="Aptos"/>
            </a:endParaRPr>
          </a:p>
          <a:p>
            <a:pPr marL="1143000" lvl="2" indent="-228600" algn="l" defTabSz="914400">
              <a:lnSpc>
                <a:spcPct val="90000"/>
              </a:lnSpc>
              <a:spcBef>
                <a:spcPts val="499"/>
              </a:spcBef>
              <a:buClr>
                <a:srgbClr val="000000"/>
              </a:buClr>
              <a:buFont typeface="Arial"/>
              <a:buChar char="•"/>
            </a:pPr>
            <a:r>
              <a:rPr lang="en-US" sz="2400" b="0" u="none" strike="noStrike">
                <a:solidFill>
                  <a:schemeClr val="dk1"/>
                </a:solidFill>
                <a:effectLst/>
                <a:uFillTx/>
                <a:latin typeface="Aptos"/>
              </a:rPr>
              <a:t>Third level</a:t>
            </a:r>
            <a:endParaRPr lang="en-US" sz="2400" b="0" u="none" strike="noStrike">
              <a:solidFill>
                <a:schemeClr val="dk1"/>
              </a:solidFill>
              <a:effectLst/>
              <a:uFillTx/>
              <a:latin typeface="Aptos"/>
            </a:endParaRPr>
          </a:p>
          <a:p>
            <a:pPr marL="1600200" lvl="3" indent="-228600" algn="l"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Fourth level</a:t>
            </a:r>
            <a:endParaRPr lang="en-US" sz="2000" b="0" u="none" strike="noStrike">
              <a:solidFill>
                <a:schemeClr val="dk1"/>
              </a:solidFill>
              <a:effectLst/>
              <a:uFillTx/>
              <a:latin typeface="Aptos"/>
            </a:endParaRPr>
          </a:p>
          <a:p>
            <a:pPr marL="2057400" lvl="4" indent="-228600" algn="l" defTabSz="914400">
              <a:lnSpc>
                <a:spcPct val="90000"/>
              </a:lnSpc>
              <a:spcBef>
                <a:spcPts val="499"/>
              </a:spcBef>
              <a:buClr>
                <a:srgbClr val="000000"/>
              </a:buClr>
              <a:buFont typeface="Arial"/>
              <a:buChar char="•"/>
            </a:pPr>
            <a:r>
              <a:rPr lang="en-US" sz="2000" b="0" u="none" strike="noStrike">
                <a:solidFill>
                  <a:schemeClr val="dk1"/>
                </a:solidFill>
                <a:effectLst/>
                <a:uFillTx/>
                <a:latin typeface="Aptos"/>
              </a:rPr>
              <a:t>Fifth level</a:t>
            </a:r>
            <a:endParaRPr lang="en-US" sz="2000" b="0" u="none" strike="noStrike">
              <a:solidFill>
                <a:schemeClr val="dk1"/>
              </a:solidFill>
              <a:effectLst/>
              <a:uFillTx/>
              <a:latin typeface="Aptos"/>
            </a:endParaRPr>
          </a:p>
        </p:txBody>
      </p:sp>
      <p:sp>
        <p:nvSpPr>
          <p:cNvPr id="50"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en-US" sz="1600" b="0" u="none" strike="noStrike">
                <a:solidFill>
                  <a:schemeClr val="dk1"/>
                </a:solidFill>
                <a:effectLst/>
                <a:uFillTx/>
                <a:latin typeface="Aptos"/>
              </a:defRPr>
            </a:lvl1pPr>
          </a:lstStyle>
          <a:p>
            <a:pPr indent="0" algn="l" defTabSz="914400">
              <a:lnSpc>
                <a:spcPct val="90000"/>
              </a:lnSpc>
              <a:spcBef>
                <a:spcPts val="1001"/>
              </a:spcBef>
              <a:buNone/>
              <a:tabLst>
                <a:tab pos="0" algn="l"/>
              </a:tabLst>
            </a:pPr>
            <a:r>
              <a:rPr lang="en-US" sz="1600" b="0" u="none" strike="noStrike">
                <a:solidFill>
                  <a:schemeClr val="dk1"/>
                </a:solidFill>
                <a:effectLst/>
                <a:uFillTx/>
                <a:latin typeface="Aptos"/>
              </a:rPr>
              <a:t>Click to edit Master text styles</a:t>
            </a:r>
            <a:endParaRPr lang="en-US" sz="1600" b="0" u="none" strike="noStrike">
              <a:solidFill>
                <a:schemeClr val="dk1"/>
              </a:solidFill>
              <a:effectLst/>
              <a:uFillTx/>
              <a:latin typeface="Aptos"/>
            </a:endParaRPr>
          </a:p>
        </p:txBody>
      </p:sp>
      <p:sp>
        <p:nvSpPr>
          <p:cNvPr id="51" name="PlaceHolder 4"/>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52" name="PlaceHolder 5"/>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53" name="PlaceHolder 6"/>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288CAA67-5CE0-4852-8864-FCB58E05ABF2}"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solidFill>
          <a:srgbClr val="FFFFFF"/>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en-US" sz="3200" b="0" u="none" strike="noStrike">
                <a:solidFill>
                  <a:schemeClr val="dk1"/>
                </a:solidFill>
                <a:effectLst/>
                <a:uFillTx/>
                <a:latin typeface="Aptos Display"/>
              </a:defRPr>
            </a:lvl1pPr>
          </a:lstStyle>
          <a:p>
            <a:pPr indent="0" algn="l" defTabSz="914400">
              <a:lnSpc>
                <a:spcPct val="90000"/>
              </a:lnSpc>
              <a:buNone/>
            </a:pPr>
            <a:r>
              <a:rPr lang="en-US" sz="3200" b="0" u="none" strike="noStrike">
                <a:solidFill>
                  <a:schemeClr val="dk1"/>
                </a:solidFill>
                <a:effectLst/>
                <a:uFillTx/>
                <a:latin typeface="Aptos Display"/>
              </a:rPr>
              <a:t>Click to edit Master title style</a:t>
            </a:r>
            <a:endParaRPr lang="en-US" sz="3200" b="0" u="none" strike="noStrike">
              <a:solidFill>
                <a:schemeClr val="dk1"/>
              </a:solidFill>
              <a:effectLst/>
              <a:uFillTx/>
              <a:latin typeface="Aptos Display"/>
            </a:endParaRPr>
          </a:p>
        </p:txBody>
      </p:sp>
      <p:sp>
        <p:nvSpPr>
          <p:cNvPr id="55"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000000"/>
              </a:buClr>
              <a:buFont typeface="Arial"/>
              <a:buChar char="•"/>
              <a:tabLst>
                <a:tab pos="0" algn="l"/>
              </a:tabLst>
              <a:defRPr lang="en-US" sz="3200" b="0" u="none" strike="noStrike">
                <a:solidFill>
                  <a:schemeClr val="dk1"/>
                </a:solidFill>
                <a:effectLst/>
                <a:uFillTx/>
                <a:latin typeface="Aptos"/>
              </a:defRPr>
            </a:lvl1pPr>
            <a:lvl2pPr lvl="1" algn="l" defTabSz="914400">
              <a:lnSpc>
                <a:spcPct val="90000"/>
              </a:lnSpc>
              <a:spcBef>
                <a:spcPts val="499"/>
              </a:spcBef>
              <a:buClr>
                <a:srgbClr val="000000"/>
              </a:buClr>
              <a:buSzPct val="75000"/>
              <a:buFont typeface="Symbol" charset="2"/>
              <a:buChar char=""/>
              <a:defRPr lang="en-US" sz="3200" b="0" u="none" strike="noStrike">
                <a:solidFill>
                  <a:schemeClr val="dk1"/>
                </a:solidFill>
                <a:effectLst/>
                <a:uFillTx/>
                <a:latin typeface="Aptos"/>
              </a:defRPr>
            </a:lvl2pPr>
            <a:lvl3pPr lvl="2" algn="l" defTabSz="914400">
              <a:lnSpc>
                <a:spcPct val="90000"/>
              </a:lnSpc>
              <a:spcBef>
                <a:spcPts val="499"/>
              </a:spcBef>
              <a:buClr>
                <a:srgbClr val="000000"/>
              </a:buClr>
              <a:buSzPct val="45000"/>
              <a:buFont typeface="Wingdings" charset="2"/>
              <a:buChar char=""/>
              <a:defRPr lang="en-US" sz="3200" b="0" u="none" strike="noStrike">
                <a:solidFill>
                  <a:schemeClr val="dk1"/>
                </a:solidFill>
                <a:effectLst/>
                <a:uFillTx/>
                <a:latin typeface="Aptos"/>
              </a:defRPr>
            </a:lvl3pPr>
            <a:lvl4pPr lvl="3" algn="l" defTabSz="914400">
              <a:lnSpc>
                <a:spcPct val="90000"/>
              </a:lnSpc>
              <a:spcBef>
                <a:spcPts val="499"/>
              </a:spcBef>
              <a:buClr>
                <a:srgbClr val="000000"/>
              </a:buClr>
              <a:buSzPct val="75000"/>
              <a:buFont typeface="Symbol" charset="2"/>
              <a:buChar char=""/>
              <a:defRPr lang="en-US" sz="3200" b="0" u="none" strike="noStrike">
                <a:solidFill>
                  <a:schemeClr val="dk1"/>
                </a:solidFill>
                <a:effectLst/>
                <a:uFillTx/>
                <a:latin typeface="Aptos"/>
              </a:defRPr>
            </a:lvl4pPr>
            <a:lvl5pPr lvl="4" algn="l" defTabSz="914400">
              <a:lnSpc>
                <a:spcPct val="90000"/>
              </a:lnSpc>
              <a:spcBef>
                <a:spcPts val="499"/>
              </a:spcBef>
              <a:buClr>
                <a:srgbClr val="000000"/>
              </a:buClr>
              <a:buSzPct val="45000"/>
              <a:buFont typeface="Wingdings" charset="2"/>
              <a:buChar char=""/>
              <a:defRPr lang="en-US" sz="3200" b="0" u="none" strike="noStrike">
                <a:solidFill>
                  <a:schemeClr val="dk1"/>
                </a:solidFill>
                <a:effectLst/>
                <a:uFillTx/>
                <a:latin typeface="Aptos"/>
              </a:defRPr>
            </a:lvl5pPr>
            <a:lvl6pPr lvl="5" algn="l" defTabSz="914400">
              <a:lnSpc>
                <a:spcPct val="90000"/>
              </a:lnSpc>
              <a:spcBef>
                <a:spcPts val="283"/>
              </a:spcBef>
              <a:buClr>
                <a:srgbClr val="000000"/>
              </a:buClr>
              <a:buSzPct val="45000"/>
              <a:buFont typeface="Wingdings" charset="2"/>
              <a:buChar char=""/>
              <a:defRPr lang="en-US" sz="3200" b="0" u="none" strike="noStrike">
                <a:solidFill>
                  <a:schemeClr val="dk1"/>
                </a:solidFill>
                <a:effectLst/>
                <a:uFillTx/>
                <a:latin typeface="Aptos"/>
              </a:defRPr>
            </a:lvl6pPr>
            <a:lvl7pPr lvl="6" algn="l" defTabSz="914400">
              <a:lnSpc>
                <a:spcPct val="90000"/>
              </a:lnSpc>
              <a:spcBef>
                <a:spcPts val="283"/>
              </a:spcBef>
              <a:buClr>
                <a:srgbClr val="000000"/>
              </a:buClr>
              <a:buSzPct val="45000"/>
              <a:buFont typeface="Wingdings" charset="2"/>
              <a:buChar char=""/>
              <a:defRPr lang="en-US" sz="3200" b="0" u="none" strike="noStrike">
                <a:solidFill>
                  <a:schemeClr val="dk1"/>
                </a:solidFill>
                <a:effectLst/>
                <a:uFillTx/>
                <a:latin typeface="Aptos"/>
              </a:defRPr>
            </a:lvl7pPr>
          </a:lstStyle>
          <a:p>
            <a:pPr algn="l" defTabSz="914400">
              <a:lnSpc>
                <a:spcPct val="90000"/>
              </a:lnSpc>
              <a:spcBef>
                <a:spcPts val="1001"/>
              </a:spcBef>
              <a:buClr>
                <a:srgbClr val="000000"/>
              </a:buClr>
              <a:buFont typeface="Arial"/>
              <a:buChar char="•"/>
              <a:tabLst>
                <a:tab pos="0" algn="l"/>
              </a:tabLst>
            </a:pPr>
            <a:r>
              <a:rPr lang="en-US" sz="3200" b="0" u="none" strike="noStrike">
                <a:solidFill>
                  <a:schemeClr val="dk1"/>
                </a:solidFill>
                <a:effectLst/>
                <a:uFillTx/>
                <a:latin typeface="Aptos"/>
              </a:rPr>
              <a:t>Click to edit the outline text format</a:t>
            </a:r>
            <a:endParaRPr lang="en-US" sz="3200" b="0" u="none" strike="noStrike">
              <a:solidFill>
                <a:schemeClr val="dk1"/>
              </a:solidFill>
              <a:effectLst/>
              <a:uFillTx/>
              <a:latin typeface="Aptos"/>
            </a:endParaRPr>
          </a:p>
          <a:p>
            <a:pPr marL="457200" lvl="1" algn="l" defTabSz="914400">
              <a:lnSpc>
                <a:spcPct val="90000"/>
              </a:lnSpc>
              <a:spcBef>
                <a:spcPts val="499"/>
              </a:spcBef>
              <a:buClr>
                <a:srgbClr val="000000"/>
              </a:buClr>
              <a:buSzPct val="75000"/>
              <a:buFont typeface="Symbol" charset="2"/>
              <a:buChar char=""/>
            </a:pPr>
            <a:r>
              <a:rPr lang="en-US" sz="3200" b="0" u="none" strike="noStrike">
                <a:solidFill>
                  <a:schemeClr val="dk1"/>
                </a:solidFill>
                <a:effectLst/>
                <a:uFillTx/>
                <a:latin typeface="Aptos"/>
              </a:rPr>
              <a:t>Second Outline Level</a:t>
            </a:r>
            <a:endParaRPr lang="en-US" sz="3200" b="0" u="none" strike="noStrike">
              <a:solidFill>
                <a:schemeClr val="dk1"/>
              </a:solidFill>
              <a:effectLst/>
              <a:uFillTx/>
              <a:latin typeface="Aptos"/>
            </a:endParaRPr>
          </a:p>
          <a:p>
            <a:pPr marL="914400" lvl="2" algn="l" defTabSz="914400">
              <a:lnSpc>
                <a:spcPct val="90000"/>
              </a:lnSpc>
              <a:spcBef>
                <a:spcPts val="499"/>
              </a:spcBef>
              <a:buClr>
                <a:srgbClr val="000000"/>
              </a:buClr>
              <a:buSzPct val="45000"/>
              <a:buFont typeface="Wingdings" charset="2"/>
              <a:buChar char=""/>
            </a:pPr>
            <a:r>
              <a:rPr lang="en-US" sz="3200" b="0" u="none" strike="noStrike">
                <a:solidFill>
                  <a:schemeClr val="dk1"/>
                </a:solidFill>
                <a:effectLst/>
                <a:uFillTx/>
                <a:latin typeface="Aptos"/>
              </a:rPr>
              <a:t>Third Outline Level</a:t>
            </a:r>
            <a:endParaRPr lang="en-US" sz="3200" b="0" u="none" strike="noStrike">
              <a:solidFill>
                <a:schemeClr val="dk1"/>
              </a:solidFill>
              <a:effectLst/>
              <a:uFillTx/>
              <a:latin typeface="Aptos"/>
            </a:endParaRPr>
          </a:p>
          <a:p>
            <a:pPr marL="1371600" lvl="3" algn="l" defTabSz="914400">
              <a:lnSpc>
                <a:spcPct val="90000"/>
              </a:lnSpc>
              <a:spcBef>
                <a:spcPts val="499"/>
              </a:spcBef>
              <a:buClr>
                <a:srgbClr val="000000"/>
              </a:buClr>
              <a:buSzPct val="75000"/>
              <a:buFont typeface="Symbol" charset="2"/>
              <a:buChar char=""/>
            </a:pPr>
            <a:r>
              <a:rPr lang="en-US" sz="3200" b="0" u="none" strike="noStrike">
                <a:solidFill>
                  <a:schemeClr val="dk1"/>
                </a:solidFill>
                <a:effectLst/>
                <a:uFillTx/>
                <a:latin typeface="Aptos"/>
              </a:rPr>
              <a:t>Fourth Outline Level</a:t>
            </a:r>
            <a:endParaRPr lang="en-US" sz="3200" b="0" u="none" strike="noStrike">
              <a:solidFill>
                <a:schemeClr val="dk1"/>
              </a:solidFill>
              <a:effectLst/>
              <a:uFillTx/>
              <a:latin typeface="Aptos"/>
            </a:endParaRPr>
          </a:p>
          <a:p>
            <a:pPr marL="1828800" lvl="4" algn="l" defTabSz="914400">
              <a:lnSpc>
                <a:spcPct val="90000"/>
              </a:lnSpc>
              <a:spcBef>
                <a:spcPts val="499"/>
              </a:spcBef>
              <a:buClr>
                <a:srgbClr val="000000"/>
              </a:buClr>
              <a:buSzPct val="45000"/>
              <a:buFont typeface="Wingdings" charset="2"/>
              <a:buChar char=""/>
            </a:pPr>
            <a:r>
              <a:rPr lang="en-US" sz="3200" b="0" u="none" strike="noStrike">
                <a:solidFill>
                  <a:schemeClr val="dk1"/>
                </a:solidFill>
                <a:effectLst/>
                <a:uFillTx/>
                <a:latin typeface="Aptos"/>
              </a:rPr>
              <a:t>Fifth Outline Level</a:t>
            </a:r>
            <a:endParaRPr lang="en-US" sz="3200" b="0" u="none" strike="noStrike">
              <a:solidFill>
                <a:schemeClr val="dk1"/>
              </a:solidFill>
              <a:effectLst/>
              <a:uFillTx/>
              <a:latin typeface="Aptos"/>
            </a:endParaRPr>
          </a:p>
          <a:p>
            <a:pPr marL="2286000" lvl="5" algn="l" defTabSz="914400">
              <a:lnSpc>
                <a:spcPct val="90000"/>
              </a:lnSpc>
              <a:spcBef>
                <a:spcPts val="283"/>
              </a:spcBef>
              <a:buClr>
                <a:srgbClr val="000000"/>
              </a:buClr>
              <a:buSzPct val="45000"/>
              <a:buFont typeface="Wingdings" charset="2"/>
              <a:buChar char=""/>
            </a:pPr>
            <a:r>
              <a:rPr lang="en-US" sz="3200" b="0" u="none" strike="noStrike">
                <a:solidFill>
                  <a:schemeClr val="dk1"/>
                </a:solidFill>
                <a:effectLst/>
                <a:uFillTx/>
                <a:latin typeface="Aptos"/>
              </a:rPr>
              <a:t>Sixth Outline Level</a:t>
            </a:r>
            <a:endParaRPr lang="en-US" sz="3200" b="0" u="none" strike="noStrike">
              <a:solidFill>
                <a:schemeClr val="dk1"/>
              </a:solidFill>
              <a:effectLst/>
              <a:uFillTx/>
              <a:latin typeface="Aptos"/>
            </a:endParaRPr>
          </a:p>
          <a:p>
            <a:pPr marL="2743200" lvl="6" algn="l" defTabSz="914400">
              <a:lnSpc>
                <a:spcPct val="90000"/>
              </a:lnSpc>
              <a:spcBef>
                <a:spcPts val="283"/>
              </a:spcBef>
              <a:buClr>
                <a:srgbClr val="000000"/>
              </a:buClr>
              <a:buSzPct val="45000"/>
              <a:buFont typeface="Wingdings" charset="2"/>
              <a:buChar char=""/>
            </a:pPr>
            <a:r>
              <a:rPr lang="en-US" sz="3200" b="0" u="none" strike="noStrike">
                <a:solidFill>
                  <a:schemeClr val="dk1"/>
                </a:solidFill>
                <a:effectLst/>
                <a:uFillTx/>
                <a:latin typeface="Aptos"/>
              </a:rPr>
              <a:t>Seventh Outline Level</a:t>
            </a:r>
            <a:endParaRPr lang="en-US" sz="3200" b="0" u="none" strike="noStrike">
              <a:solidFill>
                <a:schemeClr val="dk1"/>
              </a:solidFill>
              <a:effectLst/>
              <a:uFillTx/>
              <a:latin typeface="Aptos"/>
            </a:endParaRPr>
          </a:p>
        </p:txBody>
      </p:sp>
      <p:sp>
        <p:nvSpPr>
          <p:cNvPr id="56"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en-US" sz="1600" b="0" u="none" strike="noStrike">
                <a:solidFill>
                  <a:schemeClr val="dk1"/>
                </a:solidFill>
                <a:effectLst/>
                <a:uFillTx/>
                <a:latin typeface="Aptos"/>
              </a:defRPr>
            </a:lvl1pPr>
          </a:lstStyle>
          <a:p>
            <a:pPr indent="0" algn="l" defTabSz="914400">
              <a:lnSpc>
                <a:spcPct val="90000"/>
              </a:lnSpc>
              <a:spcBef>
                <a:spcPts val="1001"/>
              </a:spcBef>
              <a:buNone/>
              <a:tabLst>
                <a:tab pos="0" algn="l"/>
              </a:tabLst>
            </a:pPr>
            <a:r>
              <a:rPr lang="en-US" sz="1600" b="0" u="none" strike="noStrike">
                <a:solidFill>
                  <a:schemeClr val="dk1"/>
                </a:solidFill>
                <a:effectLst/>
                <a:uFillTx/>
                <a:latin typeface="Aptos"/>
              </a:rPr>
              <a:t>Click to edit Master text styles</a:t>
            </a:r>
            <a:endParaRPr lang="en-US" sz="1600" b="0" u="none" strike="noStrike">
              <a:solidFill>
                <a:schemeClr val="dk1"/>
              </a:solidFill>
              <a:effectLst/>
              <a:uFillTx/>
              <a:latin typeface="Aptos"/>
            </a:endParaRPr>
          </a:p>
        </p:txBody>
      </p:sp>
      <p:sp>
        <p:nvSpPr>
          <p:cNvPr id="57" name="PlaceHolder 4"/>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en-US" sz="1200" b="0" u="none" strike="noStrike">
                <a:solidFill>
                  <a:schemeClr val="dk1">
                    <a:tint val="82000"/>
                  </a:schemeClr>
                </a:solidFill>
                <a:effectLst/>
                <a:uFillTx/>
                <a:latin typeface="Aptos"/>
              </a:defRPr>
            </a:lvl1pPr>
          </a:lstStyle>
          <a:p>
            <a:pPr indent="0" algn="l" defTabSz="914400">
              <a:lnSpc>
                <a:spcPct val="100000"/>
              </a:lnSpc>
              <a:buNone/>
            </a:pPr>
            <a:r>
              <a:rPr lang="en-US" sz="1200" b="0" u="none" strike="noStrike">
                <a:solidFill>
                  <a:schemeClr val="dk1">
                    <a:tint val="82000"/>
                  </a:schemeClr>
                </a:solidFill>
                <a:effectLst/>
                <a:uFillTx/>
                <a:latin typeface="Aptos"/>
              </a:rPr>
              <a:t>&lt;date/time&gt;</a:t>
            </a:r>
            <a:endParaRPr lang="en-US" sz="1200" b="0" u="none" strike="noStrike">
              <a:solidFill>
                <a:srgbClr val="000000"/>
              </a:solidFill>
              <a:effectLst/>
              <a:uFillTx/>
              <a:latin typeface="Times New Roman"/>
            </a:endParaRPr>
          </a:p>
        </p:txBody>
      </p:sp>
      <p:sp>
        <p:nvSpPr>
          <p:cNvPr id="58" name="PlaceHolder 5"/>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59" name="PlaceHolder 6"/>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82000"/>
                  </a:schemeClr>
                </a:solidFill>
                <a:effectLst/>
                <a:uFillTx/>
                <a:latin typeface="Aptos"/>
              </a:defRPr>
            </a:lvl1pPr>
          </a:lstStyle>
          <a:p>
            <a:pPr indent="0" algn="r" defTabSz="914400">
              <a:lnSpc>
                <a:spcPct val="100000"/>
              </a:lnSpc>
              <a:buNone/>
            </a:pPr>
            <a:fld id="{72AD9998-D633-453A-8307-40F43F289ECC}" type="slidenum">
              <a:rPr lang="en-US" sz="1200" b="0" u="none" strike="noStrike">
                <a:solidFill>
                  <a:schemeClr val="dk1">
                    <a:tint val="82000"/>
                  </a:schemeClr>
                </a:solidFill>
                <a:effectLst/>
                <a:uFillTx/>
                <a:latin typeface="Aptos"/>
              </a:rPr>
              <a:t>&lt;number&gt;</a:t>
            </a:fld>
            <a:endParaRPr lang="en-US" sz="1200" b="0" u="none" strike="noStrik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hyperlink" Target="https://en.wikipedia.org/wiki/Gamification" TargetMode="External"/><Relationship Id="rId2" Type="http://schemas.openxmlformats.org/officeDocument/2006/relationships/hyperlink" Target="https://www.youtube.com/watch?v=e_5itVoXIPw&amp;t=8" TargetMode="External"/><Relationship Id="rId3" Type="http://schemas.openxmlformats.org/officeDocument/2006/relationships/hyperlink" Target="https://www.techtarget.com/enterprise-software/definition/What-is-gamification-How-it-works-and-how-to-use-it" TargetMode="External"/><Relationship Id="rId4" Type="http://schemas.openxmlformats.org/officeDocument/2006/relationships/hyperlink" Target="https://uwaterloo.ca/centre-for-teaching-excellence/catalogs/tip-sheets/gamification-and-game-based-learning" TargetMode="External"/><Relationship Id="rId5"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hyperlink" Target="https://www.learner.org/series/discovering-psychology/" TargetMode="External"/><Relationship Id="rId2" Type="http://schemas.openxmlformats.org/officeDocument/2006/relationships/hyperlink" Target="https://www.youtube.com/results?search_query=crash+course+psychology" TargetMode="External"/><Relationship Id="rId3"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 name="PlaceHolder 1"/>
          <p:cNvSpPr>
            <a:spLocks noGrp="1"/>
          </p:cNvSpPr>
          <p:nvPr>
            <p:ph type="title"/>
          </p:nvPr>
        </p:nvSpPr>
        <p:spPr>
          <a:xfrm>
            <a:off x="1523880" y="237600"/>
            <a:ext cx="9143640" cy="2387160"/>
          </a:xfrm>
          <a:prstGeom prst="rect">
            <a:avLst/>
          </a:prstGeom>
          <a:noFill/>
          <a:ln w="0">
            <a:noFill/>
          </a:ln>
        </p:spPr>
        <p:txBody>
          <a:bodyPr lIns="91440" tIns="45720" rIns="91440" bIns="45720" anchor="b">
            <a:noAutofit/>
          </a:bodyPr>
          <a:p>
            <a:pPr indent="0" algn="ctr" defTabSz="914400">
              <a:lnSpc>
                <a:spcPct val="90000"/>
              </a:lnSpc>
              <a:buNone/>
            </a:pPr>
            <a:r>
              <a:rPr lang="en-US" sz="6000" b="0" u="none" strike="noStrike">
                <a:solidFill>
                  <a:schemeClr val="dk1"/>
                </a:solidFill>
                <a:effectLst/>
                <a:uFillTx/>
                <a:latin typeface="Aptos Display"/>
              </a:rPr>
              <a:t>Alternative Grading Methods</a:t>
            </a:r>
            <a:endParaRPr lang="en-US" sz="6000" b="0" u="none" strike="noStrike">
              <a:solidFill>
                <a:schemeClr val="dk1"/>
              </a:solidFill>
              <a:effectLst/>
              <a:uFillTx/>
              <a:latin typeface="Aptos Display"/>
            </a:endParaRPr>
          </a:p>
        </p:txBody>
      </p:sp>
      <p:sp>
        <p:nvSpPr>
          <p:cNvPr id="61" name="PlaceHolder 2"/>
          <p:cNvSpPr>
            <a:spLocks noGrp="1"/>
          </p:cNvSpPr>
          <p:nvPr>
            <p:ph type="subTitle"/>
          </p:nvPr>
        </p:nvSpPr>
        <p:spPr>
          <a:xfrm>
            <a:off x="1523880" y="2962800"/>
            <a:ext cx="9143640" cy="1655280"/>
          </a:xfrm>
          <a:prstGeom prst="rect">
            <a:avLst/>
          </a:prstGeom>
          <a:noFill/>
          <a:ln w="0">
            <a:noFill/>
          </a:ln>
        </p:spPr>
        <p:txBody>
          <a:bodyPr lIns="91440" tIns="45720" rIns="91440" bIns="45720" anchor="t">
            <a:noAutofit/>
          </a:bodyPr>
          <a:p>
            <a:pPr indent="0" algn="ctr" defTabSz="914400">
              <a:lnSpc>
                <a:spcPct val="90000"/>
              </a:lnSpc>
              <a:spcBef>
                <a:spcPts val="1001"/>
              </a:spcBef>
              <a:buNone/>
              <a:tabLst>
                <a:tab pos="0" algn="l"/>
              </a:tabLst>
            </a:pPr>
            <a:r>
              <a:rPr lang="en-US" sz="2400" b="0" u="none" strike="noStrike">
                <a:solidFill>
                  <a:schemeClr val="dk1"/>
                </a:solidFill>
                <a:effectLst/>
                <a:uFillTx/>
                <a:latin typeface="Aptos"/>
              </a:rPr>
              <a:t>AKA the WEIRD SCIENCE and Art of</a:t>
            </a:r>
            <a:endParaRPr lang="en-US" sz="2400" b="0" u="none" strike="noStrike">
              <a:solidFill>
                <a:schemeClr val="dk1"/>
              </a:solidFill>
              <a:effectLst/>
              <a:uFillTx/>
              <a:latin typeface="Aptos"/>
            </a:endParaRPr>
          </a:p>
          <a:p>
            <a:pPr indent="0" algn="ctr" defTabSz="914400">
              <a:lnSpc>
                <a:spcPct val="90000"/>
              </a:lnSpc>
              <a:spcBef>
                <a:spcPts val="1001"/>
              </a:spcBef>
              <a:buNone/>
              <a:tabLst>
                <a:tab pos="0" algn="l"/>
              </a:tabLst>
            </a:pPr>
            <a:r>
              <a:rPr lang="en-US" sz="2400" b="0" u="none" strike="noStrike">
                <a:solidFill>
                  <a:schemeClr val="dk1"/>
                </a:solidFill>
                <a:effectLst/>
                <a:uFillTx/>
                <a:latin typeface="Aptos"/>
              </a:rPr>
              <a:t>META-Psychology</a:t>
            </a:r>
            <a:endParaRPr lang="en-US" sz="24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META-Psychology</a:t>
            </a:r>
            <a:r>
              <a:rPr lang="en-US" sz="4400" b="0" u="none" strike="noStrike">
                <a:solidFill>
                  <a:schemeClr val="dk1"/>
                </a:solidFill>
                <a:effectLst/>
                <a:uFillTx/>
                <a:latin typeface="Aptos Display"/>
              </a:rPr>
              <a:t>	</a:t>
            </a:r>
            <a:r>
              <a:rPr lang="en-US" sz="4400" b="0" u="none" strike="noStrike">
                <a:solidFill>
                  <a:schemeClr val="dk1"/>
                </a:solidFill>
                <a:effectLst/>
                <a:uFillTx/>
                <a:latin typeface="Aptos Display"/>
              </a:rPr>
              <a:t>	</a:t>
            </a:r>
            <a:endParaRPr lang="en-US" sz="4400" b="0" u="none" strike="noStrike">
              <a:solidFill>
                <a:schemeClr val="dk1"/>
              </a:solidFill>
              <a:effectLst/>
              <a:uFillTx/>
              <a:latin typeface="Aptos Display"/>
            </a:endParaRPr>
          </a:p>
        </p:txBody>
      </p:sp>
      <p:sp>
        <p:nvSpPr>
          <p:cNvPr id="63" name="PlaceHolder 2"/>
          <p:cNvSpPr>
            <a:spLocks noGrp="1"/>
          </p:cNvSpPr>
          <p:nvPr>
            <p:ph/>
          </p:nvPr>
        </p:nvSpPr>
        <p:spPr>
          <a:xfrm>
            <a:off x="737280" y="1825560"/>
            <a:ext cx="10616040" cy="43509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Self-referential</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Going </a:t>
            </a:r>
            <a:r>
              <a:rPr lang="en-US" sz="2800" b="0" i="1" u="none" strike="noStrike">
                <a:solidFill>
                  <a:schemeClr val="dk1"/>
                </a:solidFill>
                <a:effectLst/>
                <a:uFillTx/>
                <a:latin typeface="Aptos"/>
              </a:rPr>
              <a:t>beyond</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After, before, behind and between (my favorite prefix)</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META gaming – Most Effective Tactics Available</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“Gaming the System”, low stakes, avoid cheating, AI and plagiarism</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Don’t hate the “player” hate the “game”.</a:t>
            </a:r>
            <a:endParaRPr lang="en-US" sz="28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 name="PlaceHolder 1"/>
          <p:cNvSpPr>
            <a:spLocks noGrp="1"/>
          </p:cNvSpPr>
          <p:nvPr>
            <p:ph type="title"/>
          </p:nvPr>
        </p:nvSpPr>
        <p:spPr>
          <a:xfrm>
            <a:off x="925560" y="591120"/>
            <a:ext cx="10340640" cy="1237320"/>
          </a:xfrm>
          <a:prstGeom prst="rect">
            <a:avLst/>
          </a:prstGeom>
          <a:noFill/>
          <a:ln w="0">
            <a:noFill/>
          </a:ln>
        </p:spPr>
        <p:txBody>
          <a:bodyPr lIns="91440" tIns="45720" rIns="91440" bIns="45720" anchor="ctr">
            <a:normAutofit fontScale="55000" lnSpcReduction="19999"/>
          </a:bodyPr>
          <a:p>
            <a:pPr indent="0" algn="l" defTabSz="914400">
              <a:lnSpc>
                <a:spcPct val="90000"/>
              </a:lnSpc>
              <a:buNone/>
            </a:pPr>
            <a:r>
              <a:rPr lang="en-US" sz="4400" b="0" u="none" strike="noStrike">
                <a:solidFill>
                  <a:schemeClr val="dk1"/>
                </a:solidFill>
                <a:effectLst/>
                <a:uFillTx/>
                <a:latin typeface="Aptos Display"/>
              </a:rPr>
              <a:t>Most likely to become a game show HOST</a:t>
            </a:r>
            <a:br>
              <a:rPr sz="4400"/>
            </a:br>
            <a:r>
              <a:rPr lang="en-US" sz="4400" b="0" u="none" strike="noStrike">
                <a:solidFill>
                  <a:schemeClr val="dk1"/>
                </a:solidFill>
                <a:effectLst/>
                <a:uFillTx/>
                <a:latin typeface="Aptos Display"/>
              </a:rPr>
              <a:t>Me-teorology</a:t>
            </a:r>
            <a:br>
              <a:rPr sz="4400"/>
            </a:br>
            <a:r>
              <a:rPr lang="en-US" sz="4400" b="0" u="none" strike="noStrike">
                <a:solidFill>
                  <a:schemeClr val="dk1"/>
                </a:solidFill>
                <a:effectLst/>
                <a:uFillTx/>
                <a:latin typeface="Aptos Display"/>
              </a:rPr>
              <a:t>Guide on side vs. sage on stage</a:t>
            </a:r>
            <a:br>
              <a:rPr sz="4400"/>
            </a:br>
            <a:r>
              <a:rPr lang="en-US" sz="4400" b="0" u="none" strike="noStrike">
                <a:solidFill>
                  <a:schemeClr val="dk1"/>
                </a:solidFill>
                <a:effectLst/>
                <a:uFillTx/>
                <a:latin typeface="Aptos Display"/>
              </a:rPr>
              <a:t>Meat versus Cheese – Preacher vs. Teacher</a:t>
            </a:r>
            <a:endParaRPr lang="en-US" sz="4400" b="0" u="none" strike="noStrike">
              <a:solidFill>
                <a:schemeClr val="dk1"/>
              </a:solidFill>
              <a:effectLst/>
              <a:uFillTx/>
              <a:latin typeface="Aptos Display"/>
            </a:endParaRPr>
          </a:p>
        </p:txBody>
      </p:sp>
      <p:pic>
        <p:nvPicPr>
          <p:cNvPr id="65" name="Content Placeholder 4" descr="Salaries of TV Weathermen"/>
          <p:cNvPicPr/>
          <p:nvPr/>
        </p:nvPicPr>
        <p:blipFill>
          <a:blip r:embed="rId1"/>
          <a:stretch/>
        </p:blipFill>
        <p:spPr>
          <a:xfrm>
            <a:off x="6534000" y="2356560"/>
            <a:ext cx="5214960" cy="3475800"/>
          </a:xfrm>
          <a:prstGeom prst="rect">
            <a:avLst/>
          </a:prstGeom>
          <a:noFill/>
          <a:ln w="0">
            <a:noFill/>
          </a:ln>
        </p:spPr>
      </p:pic>
      <p:pic>
        <p:nvPicPr>
          <p:cNvPr id="66" name="Picture 3" descr="2024 Emmy Predictions: Best Game Show Host"/>
          <p:cNvPicPr/>
          <p:nvPr/>
        </p:nvPicPr>
        <p:blipFill>
          <a:blip r:embed="rId2"/>
          <a:stretch/>
        </p:blipFill>
        <p:spPr>
          <a:xfrm>
            <a:off x="838080" y="2379960"/>
            <a:ext cx="5695560" cy="342864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Gamification – REWARDS over Punishments</a:t>
            </a:r>
            <a:endParaRPr lang="en-US" sz="4400" b="0" u="none" strike="noStrike">
              <a:solidFill>
                <a:schemeClr val="dk1"/>
              </a:solidFill>
              <a:effectLst/>
              <a:uFillTx/>
              <a:latin typeface="Aptos Display"/>
            </a:endParaRPr>
          </a:p>
        </p:txBody>
      </p:sp>
      <p:sp>
        <p:nvSpPr>
          <p:cNvPr id="68" name="PlaceHolder 2"/>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85000" lnSpcReduction="9999"/>
          </a:bodyPr>
          <a:p>
            <a:pPr marL="228600" indent="-228600" algn="l" defTabSz="914400">
              <a:lnSpc>
                <a:spcPct val="90000"/>
              </a:lnSpc>
              <a:spcBef>
                <a:spcPts val="1001"/>
              </a:spcBef>
              <a:buClr>
                <a:srgbClr val="000000"/>
              </a:buClr>
              <a:buFont typeface="Arial"/>
              <a:buChar char="•"/>
            </a:pPr>
            <a:r>
              <a:rPr lang="en-US" sz="2800" b="1" u="none" strike="noStrike">
                <a:solidFill>
                  <a:schemeClr val="dk1"/>
                </a:solidFill>
                <a:effectLst/>
                <a:uFillTx/>
                <a:latin typeface="Aptos"/>
              </a:rPr>
              <a:t>gamification</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/ˌɡāməfəˈkāSHən/</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Gamification is the process of integrating game design elements—such as points, badges, leaderboards, and rewards—into non-game contexts to increase user engagement, motivation, and participation</a:t>
            </a:r>
            <a:endParaRPr lang="en-US" sz="2800" b="0" u="none" strike="noStrike">
              <a:solidFill>
                <a:schemeClr val="dk1"/>
              </a:solidFill>
              <a:effectLst/>
              <a:uFillTx/>
              <a:latin typeface="Aptos"/>
            </a:endParaRPr>
          </a:p>
          <a:p>
            <a:pPr indent="0" algn="l" defTabSz="914400">
              <a:lnSpc>
                <a:spcPct val="90000"/>
              </a:lnSpc>
              <a:spcBef>
                <a:spcPts val="1800"/>
              </a:spcBef>
              <a:spcAft>
                <a:spcPts val="901"/>
              </a:spcAft>
              <a:buNone/>
              <a:tabLst>
                <a:tab pos="0" algn="l"/>
              </a:tabLst>
            </a:pPr>
            <a:r>
              <a:rPr lang="en-US" sz="2800" b="1" u="none" strike="noStrike">
                <a:solidFill>
                  <a:schemeClr val="dk1"/>
                </a:solidFill>
                <a:effectLst/>
                <a:uFillTx/>
                <a:latin typeface="Aptos"/>
              </a:rPr>
              <a:t>Benefits and Drawbacks</a:t>
            </a:r>
            <a:endParaRPr lang="en-US" sz="2800" b="0" u="none" strike="noStrike">
              <a:solidFill>
                <a:schemeClr val="dk1"/>
              </a:solidFill>
              <a:effectLst/>
              <a:uFillTx/>
              <a:latin typeface="Aptos"/>
            </a:endParaRPr>
          </a:p>
          <a:p>
            <a:pPr marL="228600" indent="-228600" algn="l" defTabSz="914400">
              <a:lnSpc>
                <a:spcPct val="90000"/>
              </a:lnSpc>
              <a:spcBef>
                <a:spcPts val="901"/>
              </a:spcBef>
              <a:spcAft>
                <a:spcPts val="901"/>
              </a:spcAft>
              <a:buClr>
                <a:srgbClr val="000000"/>
              </a:buClr>
              <a:buFont typeface="Arial"/>
              <a:buChar char="•"/>
              <a:tabLst>
                <a:tab pos="0" algn="l"/>
              </a:tabLst>
            </a:pPr>
            <a:r>
              <a:rPr lang="en-US" sz="2800" b="1" u="none" strike="noStrike">
                <a:solidFill>
                  <a:schemeClr val="dk1"/>
                </a:solidFill>
                <a:effectLst/>
                <a:uFillTx/>
                <a:latin typeface="Aptos"/>
              </a:rPr>
              <a:t>Benefits:</a:t>
            </a:r>
            <a:r>
              <a:rPr lang="en-US" sz="2800" b="0" u="none" strike="noStrike">
                <a:solidFill>
                  <a:schemeClr val="dk1"/>
                </a:solidFill>
                <a:effectLst/>
                <a:uFillTx/>
                <a:latin typeface="Aptos"/>
              </a:rPr>
              <a:t> Higher engagement rates, better knowledge retention, immediate feedback, and turning routine tasks into enjoyable habits.</a:t>
            </a:r>
            <a:endParaRPr lang="en-US" sz="2800" b="0" u="none" strike="noStrike">
              <a:solidFill>
                <a:schemeClr val="dk1"/>
              </a:solidFill>
              <a:effectLst/>
              <a:uFillTx/>
              <a:latin typeface="Aptos"/>
            </a:endParaRPr>
          </a:p>
          <a:p>
            <a:pPr marL="228600" indent="-228600" algn="l" defTabSz="914400">
              <a:lnSpc>
                <a:spcPct val="90000"/>
              </a:lnSpc>
              <a:spcBef>
                <a:spcPts val="901"/>
              </a:spcBef>
              <a:spcAft>
                <a:spcPts val="901"/>
              </a:spcAft>
              <a:buClr>
                <a:srgbClr val="000000"/>
              </a:buClr>
              <a:buFont typeface="Arial"/>
              <a:buChar char="•"/>
              <a:tabLst>
                <a:tab pos="0" algn="l"/>
              </a:tabLst>
            </a:pPr>
            <a:r>
              <a:rPr lang="en-US" sz="2800" b="1" u="none" strike="noStrike">
                <a:solidFill>
                  <a:schemeClr val="dk1"/>
                </a:solidFill>
                <a:effectLst/>
                <a:uFillTx/>
                <a:latin typeface="Aptos"/>
              </a:rPr>
              <a:t>Drawbacks:</a:t>
            </a:r>
            <a:r>
              <a:rPr lang="en-US" sz="2800" b="0" u="none" strike="noStrike">
                <a:solidFill>
                  <a:schemeClr val="dk1"/>
                </a:solidFill>
                <a:effectLst/>
                <a:uFillTx/>
                <a:latin typeface="Aptos"/>
              </a:rPr>
              <a:t> Risk of superficial engagement, potential overcompetition anxiety on leaderboards, and reliance on extrinsic rewards rather than true intrinsic motivation. [</a:t>
            </a:r>
            <a:r>
              <a:rPr lang="en-US" sz="2800" b="0" u="sng" strike="noStrike">
                <a:solidFill>
                  <a:schemeClr val="dk1"/>
                </a:solidFill>
                <a:effectLst/>
                <a:uFillTx/>
                <a:latin typeface="Aptos"/>
                <a:hlinkClick r:id="rId1"/>
              </a:rPr>
              <a:t>1</a:t>
            </a:r>
            <a:r>
              <a:rPr lang="en-US" sz="2800" b="0" u="none" strike="noStrike">
                <a:solidFill>
                  <a:schemeClr val="dk1"/>
                </a:solidFill>
                <a:effectLst/>
                <a:uFillTx/>
                <a:latin typeface="Aptos"/>
              </a:rPr>
              <a:t>, </a:t>
            </a:r>
            <a:r>
              <a:rPr lang="en-US" sz="2800" b="0" u="sng" strike="noStrike">
                <a:solidFill>
                  <a:schemeClr val="dk1"/>
                </a:solidFill>
                <a:effectLst/>
                <a:uFillTx/>
                <a:latin typeface="Aptos"/>
                <a:hlinkClick r:id="rId2"/>
              </a:rPr>
              <a:t>2</a:t>
            </a:r>
            <a:r>
              <a:rPr lang="en-US" sz="2800" b="0" u="none" strike="noStrike">
                <a:solidFill>
                  <a:schemeClr val="dk1"/>
                </a:solidFill>
                <a:effectLst/>
                <a:uFillTx/>
                <a:latin typeface="Aptos"/>
              </a:rPr>
              <a:t>, </a:t>
            </a:r>
            <a:r>
              <a:rPr lang="en-US" sz="2800" b="0" u="sng" strike="noStrike">
                <a:solidFill>
                  <a:schemeClr val="dk1"/>
                </a:solidFill>
                <a:effectLst/>
                <a:uFillTx/>
                <a:latin typeface="Aptos"/>
                <a:hlinkClick r:id="rId3"/>
              </a:rPr>
              <a:t>3</a:t>
            </a:r>
            <a:r>
              <a:rPr lang="en-US" sz="2800" b="0" u="none" strike="noStrike">
                <a:solidFill>
                  <a:schemeClr val="dk1"/>
                </a:solidFill>
                <a:effectLst/>
                <a:uFillTx/>
                <a:latin typeface="Aptos"/>
              </a:rPr>
              <a:t>, </a:t>
            </a:r>
            <a:r>
              <a:rPr lang="en-US" sz="2800" b="0" u="sng" strike="noStrike">
                <a:solidFill>
                  <a:schemeClr val="dk1"/>
                </a:solidFill>
                <a:effectLst/>
                <a:uFillTx/>
                <a:latin typeface="Aptos"/>
                <a:hlinkClick r:id="rId4"/>
              </a:rPr>
              <a:t>4</a:t>
            </a:r>
            <a:r>
              <a:rPr lang="en-US" sz="2800" b="0" u="none" strike="noStrike">
                <a:solidFill>
                  <a:schemeClr val="dk1"/>
                </a:solidFill>
                <a:effectLst/>
                <a:uFillTx/>
                <a:latin typeface="Aptos"/>
              </a:rPr>
              <a:t>]</a:t>
            </a:r>
            <a:endParaRPr lang="en-US" sz="2800" b="0" u="none" strike="noStrike">
              <a:solidFill>
                <a:schemeClr val="dk1"/>
              </a:solidFill>
              <a:effectLst/>
              <a:uFillTx/>
              <a:latin typeface="Aptos"/>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5 +/- 1 “Buckets”…</a:t>
            </a:r>
            <a:endParaRPr lang="en-US" sz="4400" b="0" u="none" strike="noStrike">
              <a:solidFill>
                <a:schemeClr val="dk1"/>
              </a:solidFill>
              <a:effectLst/>
              <a:uFillTx/>
              <a:latin typeface="Aptos Display"/>
            </a:endParaRPr>
          </a:p>
        </p:txBody>
      </p:sp>
      <p:sp>
        <p:nvSpPr>
          <p:cNvPr id="70" name="PlaceHolder 2"/>
          <p:cNvSpPr>
            <a:spLocks noGrp="1"/>
          </p:cNvSpPr>
          <p:nvPr>
            <p:ph/>
          </p:nvPr>
        </p:nvSpPr>
        <p:spPr>
          <a:xfrm>
            <a:off x="452160" y="1825560"/>
            <a:ext cx="10901160" cy="4667040"/>
          </a:xfrm>
          <a:prstGeom prst="rect">
            <a:avLst/>
          </a:prstGeom>
          <a:noFill/>
          <a:ln w="0">
            <a:noFill/>
          </a:ln>
        </p:spPr>
        <p:txBody>
          <a:bodyPr lIns="91440" tIns="45720" rIns="91440" bIns="45720" anchor="t">
            <a:normAutofit lnSpcReduction="9999"/>
          </a:bodyPr>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5 “Exams”/Quizzes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15 SGs (5x3)</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Final Exam (&amp; Review)</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First/Final Papers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Final Presentation</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FPARTS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Start PART and Final PARTs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1" u="sng" strike="noStrike">
                <a:solidFill>
                  <a:schemeClr val="dk1"/>
                </a:solidFill>
                <a:effectLst/>
                <a:uFillTx/>
                <a:latin typeface="Aptos"/>
              </a:rPr>
              <a:t>Only UP!  </a:t>
            </a:r>
            <a:r>
              <a:rPr lang="en-US" sz="2800" b="0" u="none" strike="noStrike">
                <a:solidFill>
                  <a:schemeClr val="dk1"/>
                </a:solidFill>
                <a:effectLst/>
                <a:uFillTx/>
                <a:latin typeface="Aptos"/>
              </a:rPr>
              <a:t>2000pts, $1800 is an A!</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Absences and F bombs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2 “vacation/personal” days.</a:t>
            </a:r>
            <a:endParaRPr lang="en-US" sz="2800" b="0" u="none" strike="noStrike">
              <a:solidFill>
                <a:schemeClr val="dk1"/>
              </a:solidFill>
              <a:effectLst/>
              <a:uFillTx/>
              <a:latin typeface="Aptos"/>
            </a:endParaRPr>
          </a:p>
        </p:txBody>
      </p:sp>
      <p:pic>
        <p:nvPicPr>
          <p:cNvPr id="71" name="Picture 5" descr="The Greatest Game on a Kids Show Ever"/>
          <p:cNvPicPr/>
          <p:nvPr/>
        </p:nvPicPr>
        <p:blipFill>
          <a:blip r:embed="rId1"/>
          <a:stretch/>
        </p:blipFill>
        <p:spPr>
          <a:xfrm>
            <a:off x="6930720" y="1027800"/>
            <a:ext cx="3729240" cy="2092320"/>
          </a:xfrm>
          <a:prstGeom prst="rect">
            <a:avLst/>
          </a:prstGeom>
          <a:noFill/>
          <a:ln w="0">
            <a:noFill/>
          </a:ln>
        </p:spPr>
      </p:pic>
      <p:pic>
        <p:nvPicPr>
          <p:cNvPr id="72" name="Picture 6" descr="What is Only Up? The game which is taking players hours or seconds to complete"/>
          <p:cNvPicPr/>
          <p:nvPr/>
        </p:nvPicPr>
        <p:blipFill>
          <a:blip r:embed="rId2"/>
          <a:stretch/>
        </p:blipFill>
        <p:spPr>
          <a:xfrm>
            <a:off x="6987600" y="3288600"/>
            <a:ext cx="3615840" cy="272016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Aptos Display"/>
            </a:endParaRPr>
          </a:p>
        </p:txBody>
      </p:sp>
      <p:sp>
        <p:nvSpPr>
          <p:cNvPr id="74" name="TextBox 14"/>
          <p:cNvSpPr/>
          <p:nvPr/>
        </p:nvSpPr>
        <p:spPr>
          <a:xfrm>
            <a:off x="838080" y="1690560"/>
            <a:ext cx="9918000" cy="12308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US" sz="1800" b="1" u="sng" strike="noStrike">
                <a:solidFill>
                  <a:schemeClr val="dk1"/>
                </a:solidFill>
                <a:effectLst/>
                <a:uFillTx/>
                <a:latin typeface="Aptos"/>
                <a:ea typeface="Times New Roman"/>
              </a:rPr>
              <a:t>Grade Worksheet</a:t>
            </a:r>
            <a:endParaRPr lang="en-US" sz="1800" b="0" u="none" strike="noStrike">
              <a:solidFill>
                <a:srgbClr val="000000"/>
              </a:solidFill>
              <a:effectLst/>
              <a:uFillTx/>
              <a:latin typeface="Arial"/>
            </a:endParaRPr>
          </a:p>
          <a:p>
            <a:pPr defTabSz="914400">
              <a:lnSpc>
                <a:spcPct val="100000"/>
              </a:lnSpc>
            </a:pPr>
            <a:r>
              <a:rPr lang="en-US" sz="1800" b="0" u="none" strike="noStrike">
                <a:solidFill>
                  <a:schemeClr val="dk1"/>
                </a:solidFill>
                <a:effectLst/>
                <a:uFillTx/>
                <a:latin typeface="Aptos"/>
                <a:ea typeface="Times New Roman"/>
              </a:rPr>
              <a:t>The following form is designed to help you follow the progress of your evaluation. There are 20 major grades and unknown amounts of extra credit, averaged together for your final grade: </a:t>
            </a:r>
            <a:endParaRPr lang="en-US" sz="1800" b="0" u="none" strike="noStrike">
              <a:solidFill>
                <a:srgbClr val="000000"/>
              </a:solidFill>
              <a:effectLst/>
              <a:uFillTx/>
              <a:latin typeface="Arial"/>
            </a:endParaRPr>
          </a:p>
          <a:p>
            <a:pPr defTabSz="914400">
              <a:lnSpc>
                <a:spcPct val="100000"/>
              </a:lnSpc>
            </a:pPr>
            <a:endParaRPr lang="en-US" sz="2000" b="0" u="none" strike="noStrike">
              <a:solidFill>
                <a:srgbClr val="000000"/>
              </a:solidFill>
              <a:effectLst/>
              <a:uFillTx/>
              <a:latin typeface="Arial"/>
            </a:endParaRPr>
          </a:p>
        </p:txBody>
      </p:sp>
      <p:graphicFrame>
        <p:nvGraphicFramePr>
          <p:cNvPr id="75" name="Content Placeholder 23"/>
          <p:cNvGraphicFramePr/>
          <p:nvPr/>
        </p:nvGraphicFramePr>
        <p:xfrm>
          <a:off x="2435400" y="3214440"/>
          <a:ext cx="6492240" cy="3643200"/>
        </p:xfrm>
        <a:graphic>
          <a:graphicData uri="http://schemas.openxmlformats.org/drawingml/2006/table">
            <a:tbl>
              <a:tblPr/>
              <a:tblGrid>
                <a:gridCol w="1604520"/>
                <a:gridCol w="558000"/>
                <a:gridCol w="725400"/>
                <a:gridCol w="198360"/>
                <a:gridCol w="2176920"/>
                <a:gridCol w="558000"/>
                <a:gridCol w="669600"/>
              </a:tblGrid>
              <a:tr h="8593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p>
                      <a:pPr defTabSz="914400">
                        <a:lnSpc>
                          <a:spcPct val="100000"/>
                        </a:lnSpc>
                      </a:pPr>
                      <a:r>
                        <a:rPr lang="en-US" sz="1000" b="0" u="none" strike="noStrike">
                          <a:solidFill>
                            <a:schemeClr val="dk1"/>
                          </a:solidFill>
                          <a:effectLst/>
                          <a:uFillTx/>
                          <a:latin typeface="Arial"/>
                          <a:ea typeface="Times New Roman"/>
                        </a:rPr>
                        <a:t>Points Earned</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p>
                      <a:pPr defTabSz="914400">
                        <a:lnSpc>
                          <a:spcPct val="100000"/>
                        </a:lnSpc>
                      </a:pPr>
                      <a:r>
                        <a:rPr lang="en-US" sz="1000" b="0" u="none" strike="noStrike">
                          <a:solidFill>
                            <a:schemeClr val="dk1"/>
                          </a:solidFill>
                          <a:effectLst/>
                          <a:uFillTx/>
                          <a:latin typeface="Arial"/>
                          <a:ea typeface="Times New Roman"/>
                        </a:rPr>
                        <a:t>Possible </a:t>
                      </a:r>
                      <a:endParaRPr lang="en-US" sz="1000" b="0" u="none" strike="noStrike">
                        <a:solidFill>
                          <a:srgbClr val="000000"/>
                        </a:solidFill>
                        <a:effectLst/>
                        <a:uFillTx/>
                        <a:latin typeface="Arial"/>
                      </a:endParaRPr>
                    </a:p>
                    <a:p>
                      <a:pPr defTabSz="914400">
                        <a:lnSpc>
                          <a:spcPct val="100000"/>
                        </a:lnSpc>
                      </a:pPr>
                      <a:r>
                        <a:rPr lang="en-US" sz="1000" b="0" u="none" strike="noStrike">
                          <a:solidFill>
                            <a:schemeClr val="dk1"/>
                          </a:solidFill>
                          <a:effectLst/>
                          <a:uFillTx/>
                          <a:latin typeface="Arial"/>
                          <a:ea typeface="Times New Roman"/>
                        </a:rPr>
                        <a:t>Points</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p>
                      <a:pPr defTabSz="914400">
                        <a:lnSpc>
                          <a:spcPct val="100000"/>
                        </a:lnSpc>
                      </a:pPr>
                      <a:r>
                        <a:rPr lang="en-US" sz="1000" b="0" u="none" strike="noStrike">
                          <a:solidFill>
                            <a:schemeClr val="dk1"/>
                          </a:solidFill>
                          <a:effectLst/>
                          <a:uFillTx/>
                          <a:latin typeface="Arial"/>
                          <a:ea typeface="Times New Roman"/>
                        </a:rPr>
                        <a:t>Points Earned</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p>
                      <a:pPr defTabSz="914400">
                        <a:lnSpc>
                          <a:spcPct val="100000"/>
                        </a:lnSpc>
                      </a:pPr>
                      <a:r>
                        <a:rPr lang="en-US" sz="1000" b="0" u="none" strike="noStrike">
                          <a:solidFill>
                            <a:schemeClr val="dk1"/>
                          </a:solidFill>
                          <a:effectLst/>
                          <a:uFillTx/>
                          <a:latin typeface="Arial"/>
                          <a:ea typeface="Times New Roman"/>
                        </a:rPr>
                        <a:t>Possible </a:t>
                      </a:r>
                      <a:endParaRPr lang="en-US" sz="1000" b="0" u="none" strike="noStrike">
                        <a:solidFill>
                          <a:srgbClr val="000000"/>
                        </a:solidFill>
                        <a:effectLst/>
                        <a:uFillTx/>
                        <a:latin typeface="Arial"/>
                      </a:endParaRPr>
                    </a:p>
                    <a:p>
                      <a:pPr defTabSz="914400">
                        <a:lnSpc>
                          <a:spcPct val="100000"/>
                        </a:lnSpc>
                      </a:pPr>
                      <a:r>
                        <a:rPr lang="en-US" sz="1000" b="0" u="none" strike="noStrike">
                          <a:solidFill>
                            <a:schemeClr val="dk1"/>
                          </a:solidFill>
                          <a:effectLst/>
                          <a:uFillTx/>
                          <a:latin typeface="Arial"/>
                          <a:ea typeface="Times New Roman"/>
                        </a:rPr>
                        <a:t>Points</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Exam 1</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50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SG1 Chapters 1,2,3,5</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100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Exam 2</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50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SG2 Chapters 4,6,8,7</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100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Exam 3</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50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SG3 Chapters 10,14,11</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75</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Exam 4</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50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SG4 Chapters 15,16</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50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SG5 Chapters 9,12,13</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75</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First Paper (FP1)</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100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Final Paper (FP2)</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100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Class PARTicipation 1</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200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Class PARTicipation 2</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200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4344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Final Course Review (FR)</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100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Class PARTicipation 3</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200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Final Exam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100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Class PARTicipation 4</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200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Class PARTicipation 5</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200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4344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Final Presentation (FP3)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100 bonus</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71720">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rgbClr val="FF0000"/>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noFill/>
                      <a:prstDash val="solid"/>
                    </a:lnT>
                    <a:lnB w="12240">
                      <a:no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Total Class Points</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0" u="none" strike="noStrike">
                          <a:solidFill>
                            <a:schemeClr val="dk1"/>
                          </a:solidFill>
                          <a:effectLst/>
                          <a:uFillTx/>
                          <a:latin typeface="Arial"/>
                          <a:ea typeface="Times New Roman"/>
                        </a:rPr>
                        <a:t> </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tIns="0" rIns="68400" bIns="0" anchor="t">
                      <a:noAutofit/>
                    </a:bodyPr>
                    <a:p>
                      <a:pPr defTabSz="914400">
                        <a:lnSpc>
                          <a:spcPct val="100000"/>
                        </a:lnSpc>
                      </a:pPr>
                      <a:r>
                        <a:rPr lang="en-US" sz="1000" b="1" u="none" strike="noStrike">
                          <a:solidFill>
                            <a:schemeClr val="dk1"/>
                          </a:solidFill>
                          <a:effectLst/>
                          <a:uFillTx/>
                          <a:latin typeface="Arial"/>
                          <a:ea typeface="Times New Roman"/>
                        </a:rPr>
                        <a:t>  2000</a:t>
                      </a:r>
                      <a:endParaRPr lang="en-US" sz="1000" b="0" u="none" strike="noStrike">
                        <a:solidFill>
                          <a:srgbClr val="000000"/>
                        </a:solidFill>
                        <a:effectLst/>
                        <a:uFillTx/>
                        <a:latin typeface="Arial"/>
                      </a:endParaRPr>
                    </a:p>
                  </a:txBody>
                  <a:tcPr anchor="t" marL="68400" marR="68400" marT="0" marB="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205920">
                <a:tc>
                  <a:txBody>
                    <a:bodyPr lIns="68400" tIns="0" rIns="68400" bIns="0" anchor="t">
                      <a:noAutofit/>
                    </a:bodyPr>
                    <a:p>
                      <a:pPr algn="r" defTabSz="914400">
                        <a:lnSpc>
                          <a:spcPct val="100000"/>
                        </a:lnSpc>
                      </a:pPr>
                      <a:r>
                        <a:rPr lang="en-US" sz="1200" b="0" u="none" strike="noStrike">
                          <a:solidFill>
                            <a:schemeClr val="dk1"/>
                          </a:solidFill>
                          <a:effectLst/>
                          <a:uFillTx/>
                          <a:latin typeface="Arial"/>
                          <a:ea typeface="Times New Roman"/>
                        </a:rPr>
                        <a:t> </a:t>
                      </a:r>
                      <a:endParaRPr lang="en-US" sz="1200" b="0" u="none" strike="noStrike">
                        <a:solidFill>
                          <a:srgbClr val="000000"/>
                        </a:solidFill>
                        <a:effectLst/>
                        <a:uFillTx/>
                        <a:latin typeface="Arial"/>
                      </a:endParaRPr>
                    </a:p>
                  </a:txBody>
                  <a:tcPr anchor="t" marL="68400" marR="68400" marT="0" marB="0">
                    <a:lnL w="12240">
                      <a:noFill/>
                      <a:prstDash val="solid"/>
                    </a:lnL>
                    <a:lnR w="12240">
                      <a:noFill/>
                      <a:prstDash val="solid"/>
                    </a:lnR>
                    <a:lnT w="12240">
                      <a:solidFill>
                        <a:srgbClr val="000000"/>
                      </a:solidFill>
                      <a:prstDash val="solid"/>
                    </a:lnT>
                    <a:lnB w="12240">
                      <a:noFill/>
                      <a:prstDash val="solid"/>
                    </a:lnB>
                    <a:noFill/>
                  </a:tcPr>
                </a:tc>
                <a:tc>
                  <a:txBody>
                    <a:bodyPr lIns="68400" tIns="0" rIns="68400" bIns="0" anchor="t">
                      <a:noAutofit/>
                    </a:bodyPr>
                    <a:p>
                      <a:pPr defTabSz="914400">
                        <a:lnSpc>
                          <a:spcPct val="100000"/>
                        </a:lnSpc>
                      </a:pPr>
                      <a:r>
                        <a:rPr lang="en-US" sz="1200" b="0" u="none" strike="noStrike">
                          <a:solidFill>
                            <a:schemeClr val="dk1"/>
                          </a:solidFill>
                          <a:effectLst/>
                          <a:uFillTx/>
                          <a:latin typeface="Arial"/>
                          <a:ea typeface="Times New Roman"/>
                        </a:rPr>
                        <a:t> </a:t>
                      </a:r>
                      <a:endParaRPr lang="en-US" sz="1200" b="0" u="none" strike="noStrike">
                        <a:solidFill>
                          <a:srgbClr val="000000"/>
                        </a:solidFill>
                        <a:effectLst/>
                        <a:uFillTx/>
                        <a:latin typeface="Arial"/>
                      </a:endParaRPr>
                    </a:p>
                  </a:txBody>
                  <a:tcPr anchor="t" marL="68400" marR="68400" marT="0" marB="0">
                    <a:lnL w="12240">
                      <a:noFill/>
                      <a:prstDash val="solid"/>
                    </a:lnL>
                    <a:lnR w="12240">
                      <a:noFill/>
                      <a:prstDash val="solid"/>
                    </a:lnR>
                    <a:lnT w="12240">
                      <a:solidFill>
                        <a:srgbClr val="000000"/>
                      </a:solidFill>
                      <a:prstDash val="solid"/>
                    </a:lnT>
                    <a:lnB w="12240">
                      <a:noFill/>
                      <a:prstDash val="solid"/>
                    </a:lnB>
                    <a:noFill/>
                  </a:tcPr>
                </a:tc>
                <a:tc>
                  <a:txBody>
                    <a:bodyPr lIns="68400" tIns="0" rIns="68400" bIns="0" anchor="t">
                      <a:noAutofit/>
                    </a:bodyPr>
                    <a:p>
                      <a:pPr defTabSz="914400">
                        <a:lnSpc>
                          <a:spcPct val="100000"/>
                        </a:lnSpc>
                      </a:pPr>
                      <a:r>
                        <a:rPr lang="en-US" sz="1200" b="0" u="none" strike="noStrike">
                          <a:solidFill>
                            <a:schemeClr val="dk1"/>
                          </a:solidFill>
                          <a:effectLst/>
                          <a:uFillTx/>
                          <a:latin typeface="Arial"/>
                          <a:ea typeface="Times New Roman"/>
                        </a:rPr>
                        <a:t> </a:t>
                      </a:r>
                      <a:endParaRPr lang="en-US" sz="1200" b="0" u="none" strike="noStrike">
                        <a:solidFill>
                          <a:srgbClr val="000000"/>
                        </a:solidFill>
                        <a:effectLst/>
                        <a:uFillTx/>
                        <a:latin typeface="Arial"/>
                      </a:endParaRPr>
                    </a:p>
                  </a:txBody>
                  <a:tcPr anchor="t" marL="68400" marR="68400" marT="0" marB="0">
                    <a:lnL w="12240">
                      <a:noFill/>
                      <a:prstDash val="solid"/>
                    </a:lnL>
                    <a:lnR w="12240">
                      <a:noFill/>
                      <a:prstDash val="solid"/>
                    </a:lnR>
                    <a:lnT w="12240">
                      <a:solidFill>
                        <a:srgbClr val="000000"/>
                      </a:solidFill>
                      <a:prstDash val="solid"/>
                    </a:lnT>
                    <a:lnB w="12240">
                      <a:noFill/>
                      <a:prstDash val="solid"/>
                    </a:lnB>
                    <a:noFill/>
                  </a:tcPr>
                </a:tc>
                <a:tc gridSpan="4">
                  <a:txBody>
                    <a:bodyPr lIns="0" tIns="0" rIns="0" bIns="0" anchor="ctr">
                      <a:noAutofit/>
                    </a:bodyPr>
                    <a:p>
                      <a:pPr defTabSz="914400">
                        <a:lnSpc>
                          <a:spcPct val="100000"/>
                        </a:lnSpc>
                      </a:pPr>
                      <a:r>
                        <a:rPr lang="en-US" sz="1200" b="0" u="none" strike="noStrike">
                          <a:solidFill>
                            <a:schemeClr val="dk1"/>
                          </a:solidFill>
                          <a:effectLst/>
                          <a:uFillTx/>
                          <a:latin typeface="Arial"/>
                          <a:ea typeface="Times New Roman"/>
                        </a:rPr>
                        <a:t> </a:t>
                      </a:r>
                      <a:endParaRPr lang="en-US" sz="1200" b="0" u="none" strike="noStrike">
                        <a:solidFill>
                          <a:srgbClr val="000000"/>
                        </a:solidFill>
                        <a:effectLst/>
                        <a:uFillTx/>
                        <a:latin typeface="Arial"/>
                      </a:endParaRPr>
                    </a:p>
                  </a:txBody>
                  <a:tcPr anchor="ctr" marL="0" marR="0" marT="0" marB="0">
                    <a:lnL w="12240">
                      <a:noFill/>
                      <a:prstDash val="solid"/>
                    </a:lnL>
                    <a:lnR w="12240">
                      <a:noFill/>
                      <a:prstDash val="solid"/>
                    </a:lnR>
                    <a:lnT w="12240">
                      <a:noFill/>
                      <a:prstDash val="solid"/>
                    </a:lnT>
                    <a:lnB w="12240">
                      <a:noFill/>
                      <a:prstDash val="solid"/>
                    </a:lnB>
                    <a:noFill/>
                  </a:tcPr>
                </a:tc>
                <a:tc hMerge="1">
                  <a:txBody>
                    <a:bodyPr lIns="90000" tIns="45000" rIns="90000" bIns="45000" anchor="t">
                      <a:noAutofit/>
                    </a:bodyPr>
                    <a:p>
                      <a:endParaRPr lang="en-US"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US"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US"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bl>
          </a:graphicData>
        </a:graphic>
      </p:graphicFrame>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Aptos Display"/>
            </a:endParaRPr>
          </a:p>
        </p:txBody>
      </p:sp>
      <p:sp>
        <p:nvSpPr>
          <p:cNvPr id="77" name="PlaceHolder 2"/>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85000" lnSpcReduction="19999"/>
          </a:bodyPr>
          <a:p>
            <a:pPr indent="0" algn="l" defTabSz="914400">
              <a:lnSpc>
                <a:spcPct val="90000"/>
              </a:lnSpc>
              <a:spcBef>
                <a:spcPts val="1001"/>
              </a:spcBef>
              <a:buNone/>
              <a:tabLst>
                <a:tab pos="0" algn="l"/>
              </a:tabLst>
            </a:pPr>
            <a:r>
              <a:rPr lang="en-US" sz="2800" b="1" u="sng" strike="noStrike">
                <a:solidFill>
                  <a:schemeClr val="dk1"/>
                </a:solidFill>
                <a:effectLst/>
                <a:uFillTx/>
                <a:latin typeface="Arial"/>
                <a:ea typeface="Times New Roman"/>
              </a:rPr>
              <a:t>Final Grade</a:t>
            </a:r>
            <a:r>
              <a:rPr lang="en-US" sz="2800" b="0" u="none" strike="noStrike">
                <a:solidFill>
                  <a:schemeClr val="dk1"/>
                </a:solidFill>
                <a:effectLst/>
                <a:uFillTx/>
                <a:latin typeface="Arial"/>
                <a:ea typeface="Times New Roman"/>
              </a:rPr>
              <a:t> Your final grade will be earned by demonstrating a level of proficiency as shown below; there is </a:t>
            </a:r>
            <a:r>
              <a:rPr lang="en-US" sz="2800" b="0" i="1" u="sng" strike="noStrike">
                <a:solidFill>
                  <a:schemeClr val="dk1"/>
                </a:solidFill>
                <a:effectLst/>
                <a:highlight>
                  <a:srgbClr val="FF0000"/>
                </a:highlight>
                <a:uFillTx/>
                <a:latin typeface="Arial"/>
                <a:ea typeface="Times New Roman"/>
              </a:rPr>
              <a:t>ample</a:t>
            </a:r>
            <a:r>
              <a:rPr lang="en-US" sz="2800" b="0" u="sng" strike="noStrike">
                <a:solidFill>
                  <a:schemeClr val="dk1"/>
                </a:solidFill>
                <a:effectLst/>
                <a:highlight>
                  <a:srgbClr val="FF0000"/>
                </a:highlight>
                <a:uFillTx/>
                <a:latin typeface="Arial"/>
                <a:ea typeface="Times New Roman"/>
              </a:rPr>
              <a:t> extra credit available to you, so </a:t>
            </a:r>
            <a:r>
              <a:rPr lang="en-US" sz="2800" b="0" i="1" u="sng" strike="noStrike">
                <a:solidFill>
                  <a:schemeClr val="dk1"/>
                </a:solidFill>
                <a:effectLst/>
                <a:highlight>
                  <a:srgbClr val="FF0000"/>
                </a:highlight>
                <a:uFillTx/>
                <a:latin typeface="Arial"/>
                <a:ea typeface="Times New Roman"/>
              </a:rPr>
              <a:t>no further consideration, arguments or augmentations will be made.</a:t>
            </a:r>
            <a:endParaRPr lang="en-US" sz="2800" b="0" u="none" strike="noStrike">
              <a:solidFill>
                <a:schemeClr val="dk1"/>
              </a:solidFill>
              <a:effectLst/>
              <a:uFillTx/>
              <a:latin typeface="Aptos"/>
            </a:endParaRPr>
          </a:p>
          <a:p>
            <a:pPr indent="0" algn="ctr" defTabSz="914400">
              <a:lnSpc>
                <a:spcPct val="90000"/>
              </a:lnSpc>
              <a:spcBef>
                <a:spcPts val="1001"/>
              </a:spcBef>
              <a:buNone/>
              <a:tabLst>
                <a:tab pos="0" algn="l"/>
              </a:tabLst>
            </a:pPr>
            <a:r>
              <a:rPr lang="en-US" sz="2800" b="1" u="none" strike="noStrike">
                <a:solidFill>
                  <a:schemeClr val="dk1"/>
                </a:solidFill>
                <a:effectLst/>
                <a:uFillTx/>
                <a:latin typeface="Arial"/>
                <a:ea typeface="Times New Roman"/>
              </a:rPr>
              <a:t>A</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Average grade of 90 or above </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 1800 points or more</a:t>
            </a:r>
            <a:endParaRPr lang="en-US" sz="2800" b="0" u="none" strike="noStrike">
              <a:solidFill>
                <a:schemeClr val="dk1"/>
              </a:solidFill>
              <a:effectLst/>
              <a:uFillTx/>
              <a:latin typeface="Aptos"/>
            </a:endParaRPr>
          </a:p>
          <a:p>
            <a:pPr indent="0" algn="ctr" defTabSz="914400">
              <a:lnSpc>
                <a:spcPct val="90000"/>
              </a:lnSpc>
              <a:spcBef>
                <a:spcPts val="1001"/>
              </a:spcBef>
              <a:buNone/>
              <a:tabLst>
                <a:tab pos="0" algn="l"/>
              </a:tabLst>
            </a:pPr>
            <a:r>
              <a:rPr lang="en-US" sz="2800" b="1" u="none" strike="noStrike">
                <a:solidFill>
                  <a:schemeClr val="dk1"/>
                </a:solidFill>
                <a:effectLst/>
                <a:uFillTx/>
                <a:latin typeface="Arial"/>
                <a:ea typeface="Times New Roman"/>
              </a:rPr>
              <a:t>B</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Average grade of 80-89 </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 1600 points or more</a:t>
            </a:r>
            <a:endParaRPr lang="en-US" sz="2800" b="0" u="none" strike="noStrike">
              <a:solidFill>
                <a:schemeClr val="dk1"/>
              </a:solidFill>
              <a:effectLst/>
              <a:uFillTx/>
              <a:latin typeface="Aptos"/>
            </a:endParaRPr>
          </a:p>
          <a:p>
            <a:pPr indent="0" algn="ctr" defTabSz="914400">
              <a:lnSpc>
                <a:spcPct val="90000"/>
              </a:lnSpc>
              <a:spcBef>
                <a:spcPts val="1001"/>
              </a:spcBef>
              <a:buNone/>
              <a:tabLst>
                <a:tab pos="0" algn="l"/>
              </a:tabLst>
            </a:pPr>
            <a:r>
              <a:rPr lang="en-US" sz="2800" b="1" u="none" strike="noStrike">
                <a:solidFill>
                  <a:schemeClr val="dk1"/>
                </a:solidFill>
                <a:effectLst/>
                <a:uFillTx/>
                <a:latin typeface="Arial"/>
                <a:ea typeface="Times New Roman"/>
              </a:rPr>
              <a:t>C</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Average grade of 70-79 </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 1400 points or more</a:t>
            </a:r>
            <a:endParaRPr lang="en-US" sz="2800" b="0" u="none" strike="noStrike">
              <a:solidFill>
                <a:schemeClr val="dk1"/>
              </a:solidFill>
              <a:effectLst/>
              <a:uFillTx/>
              <a:latin typeface="Aptos"/>
            </a:endParaRPr>
          </a:p>
          <a:p>
            <a:pPr indent="0" algn="ctr" defTabSz="914400">
              <a:lnSpc>
                <a:spcPct val="90000"/>
              </a:lnSpc>
              <a:spcBef>
                <a:spcPts val="1001"/>
              </a:spcBef>
              <a:buNone/>
              <a:tabLst>
                <a:tab pos="0" algn="l"/>
              </a:tabLst>
            </a:pPr>
            <a:r>
              <a:rPr lang="en-US" sz="2800" b="1" u="none" strike="noStrike">
                <a:solidFill>
                  <a:schemeClr val="dk1"/>
                </a:solidFill>
                <a:effectLst/>
                <a:uFillTx/>
                <a:latin typeface="Arial"/>
                <a:ea typeface="Times New Roman"/>
              </a:rPr>
              <a:t>D</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Average grade of 60-69 </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 1200 points or more</a:t>
            </a:r>
            <a:endParaRPr lang="en-US" sz="2800" b="0" u="none" strike="noStrike">
              <a:solidFill>
                <a:schemeClr val="dk1"/>
              </a:solidFill>
              <a:effectLst/>
              <a:uFillTx/>
              <a:latin typeface="Aptos"/>
            </a:endParaRPr>
          </a:p>
          <a:p>
            <a:pPr indent="0" algn="l" defTabSz="914400">
              <a:lnSpc>
                <a:spcPct val="90000"/>
              </a:lnSpc>
              <a:spcBef>
                <a:spcPts val="1001"/>
              </a:spcBef>
              <a:buNone/>
              <a:tabLst>
                <a:tab pos="0" algn="l"/>
              </a:tabLst>
            </a:pPr>
            <a:r>
              <a:rPr lang="en-US" sz="2800" b="1" u="none" strike="noStrike">
                <a:solidFill>
                  <a:schemeClr val="dk1"/>
                </a:solidFill>
                <a:effectLst/>
                <a:uFillTx/>
                <a:latin typeface="Arial"/>
                <a:ea typeface="Times New Roman"/>
              </a:rPr>
              <a:t>         </a:t>
            </a:r>
            <a:r>
              <a:rPr lang="en-US" sz="2800" b="1" u="none" strike="noStrike">
                <a:solidFill>
                  <a:schemeClr val="dk1"/>
                </a:solidFill>
                <a:effectLst/>
                <a:uFillTx/>
                <a:latin typeface="Arial"/>
                <a:ea typeface="Times New Roman"/>
              </a:rPr>
              <a:t>	</a:t>
            </a:r>
            <a:r>
              <a:rPr lang="en-US" sz="2800" b="1" u="none" strike="noStrike">
                <a:solidFill>
                  <a:schemeClr val="dk1"/>
                </a:solidFill>
                <a:effectLst/>
                <a:uFillTx/>
                <a:latin typeface="Arial"/>
                <a:ea typeface="Times New Roman"/>
              </a:rPr>
              <a:t>F</a:t>
            </a:r>
            <a:r>
              <a:rPr lang="en-US" sz="2800" b="0" u="none" strike="noStrike">
                <a:solidFill>
                  <a:schemeClr val="dk1"/>
                </a:solidFill>
                <a:effectLst/>
                <a:uFillTx/>
                <a:latin typeface="Arial"/>
                <a:ea typeface="Times New Roman"/>
              </a:rPr>
              <a:t>	</a:t>
            </a:r>
            <a:r>
              <a:rPr lang="en-US" sz="2800" b="0" u="none" strike="noStrike">
                <a:solidFill>
                  <a:schemeClr val="dk1"/>
                </a:solidFill>
                <a:effectLst/>
                <a:uFillTx/>
                <a:latin typeface="Arial"/>
                <a:ea typeface="Times New Roman"/>
              </a:rPr>
              <a:t>Failure to earn credit due to grade below acceptable levels (60) or below 1199pts</a:t>
            </a:r>
            <a:endParaRPr lang="en-US" sz="2800" b="0" u="none" strike="noStrike">
              <a:solidFill>
                <a:schemeClr val="dk1"/>
              </a:solidFill>
              <a:effectLst/>
              <a:uFillTx/>
              <a:latin typeface="Aptos"/>
            </a:endParaRPr>
          </a:p>
          <a:p>
            <a:pPr marL="914400" indent="457200" algn="l" defTabSz="914400">
              <a:lnSpc>
                <a:spcPct val="90000"/>
              </a:lnSpc>
              <a:spcBef>
                <a:spcPts val="1001"/>
              </a:spcBef>
              <a:buNone/>
              <a:tabLst>
                <a:tab pos="0" algn="l"/>
              </a:tabLst>
            </a:pPr>
            <a:r>
              <a:rPr lang="en-US" sz="2800" b="0" u="none" strike="noStrike">
                <a:solidFill>
                  <a:schemeClr val="dk1"/>
                </a:solidFill>
                <a:effectLst/>
                <a:uFillTx/>
                <a:latin typeface="Arial"/>
                <a:ea typeface="Times New Roman"/>
              </a:rPr>
              <a:t> </a:t>
            </a:r>
            <a:r>
              <a:rPr lang="en-US" sz="1800" b="1" u="none" strike="noStrike">
                <a:solidFill>
                  <a:schemeClr val="dk1"/>
                </a:solidFill>
                <a:effectLst/>
                <a:uFillTx/>
                <a:latin typeface="Arial"/>
                <a:ea typeface="Times New Roman"/>
              </a:rPr>
              <a:t> </a:t>
            </a:r>
            <a:endParaRPr lang="en-US" sz="1800" b="0" u="none" strike="noStrike">
              <a:solidFill>
                <a:schemeClr val="dk1"/>
              </a:solidFill>
              <a:effectLst/>
              <a:uFillTx/>
              <a:latin typeface="Aptos"/>
            </a:endParaRPr>
          </a:p>
          <a:p>
            <a:pPr indent="0" algn="l" defTabSz="914400">
              <a:lnSpc>
                <a:spcPct val="90000"/>
              </a:lnSpc>
              <a:spcBef>
                <a:spcPts val="1001"/>
              </a:spcBef>
              <a:buNone/>
              <a:tabLst>
                <a:tab pos="0" algn="l"/>
              </a:tabLst>
            </a:pPr>
            <a:r>
              <a:rPr lang="en-US" sz="1800" b="1" u="sng" strike="noStrike">
                <a:solidFill>
                  <a:schemeClr val="dk1"/>
                </a:solidFill>
                <a:effectLst/>
                <a:uFillTx/>
                <a:latin typeface="Arial"/>
                <a:ea typeface="Times New Roman"/>
              </a:rPr>
              <a:t>The BEST WAY to get an estimate of your grade is to just </a:t>
            </a:r>
            <a:r>
              <a:rPr lang="en-US" sz="1800" b="1" u="sng" strike="noStrike">
                <a:solidFill>
                  <a:schemeClr val="dk1"/>
                </a:solidFill>
                <a:effectLst/>
                <a:highlight>
                  <a:srgbClr val="FFFF00"/>
                </a:highlight>
                <a:uFillTx/>
                <a:latin typeface="Arial"/>
                <a:ea typeface="Times New Roman"/>
              </a:rPr>
              <a:t>COUNT UP</a:t>
            </a:r>
            <a:r>
              <a:rPr lang="en-US" sz="1800" b="1" u="sng" strike="noStrike">
                <a:solidFill>
                  <a:schemeClr val="dk1"/>
                </a:solidFill>
                <a:effectLst/>
                <a:uFillTx/>
                <a:latin typeface="Arial"/>
                <a:ea typeface="Times New Roman"/>
              </a:rPr>
              <a:t> your TOTAL NUMBER OF POINTS!</a:t>
            </a:r>
            <a:r>
              <a:rPr lang="en-US" sz="1800" b="0" u="none" strike="noStrike">
                <a:solidFill>
                  <a:schemeClr val="dk1"/>
                </a:solidFill>
                <a:effectLst/>
                <a:uFillTx/>
                <a:latin typeface="Arial"/>
                <a:ea typeface="Times New Roman"/>
              </a:rPr>
              <a:t> </a:t>
            </a:r>
            <a:endParaRPr lang="en-US" sz="1800" b="0" u="none" strike="noStrike">
              <a:solidFill>
                <a:schemeClr val="dk1"/>
              </a:solidFill>
              <a:effectLst/>
              <a:uFillTx/>
              <a:latin typeface="Aptos"/>
            </a:endParaRPr>
          </a:p>
          <a:p>
            <a:pPr indent="0" algn="l" defTabSz="914400">
              <a:lnSpc>
                <a:spcPct val="90000"/>
              </a:lnSpc>
              <a:spcBef>
                <a:spcPts val="1001"/>
              </a:spcBef>
              <a:buNone/>
              <a:tabLst>
                <a:tab pos="0" algn="l"/>
              </a:tabLst>
            </a:pPr>
            <a:r>
              <a:rPr lang="en-US" sz="1800" b="0" u="none" strike="noStrike">
                <a:solidFill>
                  <a:schemeClr val="dk1"/>
                </a:solidFill>
                <a:effectLst/>
                <a:highlight>
                  <a:srgbClr val="FFFF00"/>
                </a:highlight>
                <a:uFillTx/>
                <a:latin typeface="Arial"/>
                <a:ea typeface="Times New Roman"/>
              </a:rPr>
              <a:t>Percentages can be misleading in this course because there are SO many points available in various formats (points is points, remember!?).  So, just shoot for the TOTAL number of points you would like to earn (kind of like a 10K to an A)!</a:t>
            </a:r>
            <a:endParaRPr lang="en-US" sz="1800" b="0" u="none" strike="noStrike">
              <a:solidFill>
                <a:schemeClr val="dk1"/>
              </a:solidFill>
              <a:effectLst/>
              <a:uFillTx/>
              <a:latin typeface="Aptos"/>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PARTS</a:t>
            </a:r>
            <a:r>
              <a:rPr lang="en-US" sz="4400" b="0" u="none" strike="noStrike">
                <a:solidFill>
                  <a:schemeClr val="dk1"/>
                </a:solidFill>
                <a:effectLst/>
                <a:uFillTx/>
                <a:latin typeface="Aptos Display"/>
              </a:rPr>
              <a:t>	</a:t>
            </a:r>
            <a:endParaRPr lang="en-US" sz="4400" b="0" u="none" strike="noStrike">
              <a:solidFill>
                <a:schemeClr val="dk1"/>
              </a:solidFill>
              <a:effectLst/>
              <a:uFillTx/>
              <a:latin typeface="Aptos Display"/>
            </a:endParaRPr>
          </a:p>
        </p:txBody>
      </p:sp>
      <p:sp>
        <p:nvSpPr>
          <p:cNvPr id="79"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Devo Debit</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200pts on average, 300 max</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200pts to START (attendance bonus)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555s/101010s/303030s/505050s/100s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Malleable, memorable, snacks versus meals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The illusion of “choice”</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Pudding/Meat/Pablum</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RRR</a:t>
            </a:r>
            <a:endParaRPr lang="en-US" sz="2800" b="0" u="none" strike="noStrike">
              <a:solidFill>
                <a:schemeClr val="dk1"/>
              </a:solidFill>
              <a:effectLst/>
              <a:uFillTx/>
              <a:latin typeface="Aptos"/>
            </a:endParaRPr>
          </a:p>
          <a:p>
            <a:pPr indent="0" algn="l" defTabSz="914400">
              <a:lnSpc>
                <a:spcPct val="90000"/>
              </a:lnSpc>
              <a:spcBef>
                <a:spcPts val="1001"/>
              </a:spcBef>
              <a:buNone/>
            </a:pPr>
            <a:endParaRPr lang="en-US" sz="2800" b="0" u="none" strike="noStrike">
              <a:solidFill>
                <a:schemeClr val="dk1"/>
              </a:solidFill>
              <a:effectLst/>
              <a:uFillTx/>
              <a:latin typeface="Aptos"/>
            </a:endParaRPr>
          </a:p>
        </p:txBody>
      </p:sp>
      <p:pic>
        <p:nvPicPr>
          <p:cNvPr id="80" name="Picture 3" descr="Cleburne Cafeteria has been in Houston since 1941!, This place is like Thanksgiving every day 🤩, How it works: It’s a long cafeteria-style buffet line of homestyle southern food. They serve you, you ..."/>
          <p:cNvPicPr/>
          <p:nvPr/>
        </p:nvPicPr>
        <p:blipFill>
          <a:blip r:embed="rId1"/>
          <a:stretch/>
        </p:blipFill>
        <p:spPr>
          <a:xfrm>
            <a:off x="7940520" y="3645000"/>
            <a:ext cx="1802520" cy="3212640"/>
          </a:xfrm>
          <a:prstGeom prst="rect">
            <a:avLst/>
          </a:prstGeom>
          <a:noFill/>
          <a:ln w="0">
            <a:noFill/>
          </a:ln>
        </p:spPr>
      </p:pic>
      <p:pic>
        <p:nvPicPr>
          <p:cNvPr id="81" name="Picture 4" descr="Choose Your Own Adventure - Jeff Norton"/>
          <p:cNvPicPr/>
          <p:nvPr/>
        </p:nvPicPr>
        <p:blipFill>
          <a:blip r:embed="rId2"/>
          <a:stretch/>
        </p:blipFill>
        <p:spPr>
          <a:xfrm>
            <a:off x="7940520" y="365040"/>
            <a:ext cx="3916800" cy="326376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PARTS – Not-so-simple-sample-syllabus!</a:t>
            </a:r>
            <a:endParaRPr lang="en-US" sz="4400" b="0" u="none" strike="noStrike">
              <a:solidFill>
                <a:schemeClr val="dk1"/>
              </a:solidFill>
              <a:effectLst/>
              <a:uFillTx/>
              <a:latin typeface="Aptos Display"/>
            </a:endParaRPr>
          </a:p>
        </p:txBody>
      </p:sp>
      <p:sp>
        <p:nvSpPr>
          <p:cNvPr id="83" name="PlaceHolder 2"/>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47500" lnSpcReduction="19999"/>
          </a:bodyPr>
          <a:p>
            <a:pPr indent="0" algn="l" defTabSz="914400">
              <a:lnSpc>
                <a:spcPct val="90000"/>
              </a:lnSpc>
              <a:spcBef>
                <a:spcPts val="1001"/>
              </a:spcBef>
              <a:buNone/>
              <a:tabLst>
                <a:tab pos="0" algn="l"/>
              </a:tabLst>
            </a:pPr>
            <a:r>
              <a:rPr lang="en-US" sz="2800" b="1" u="sng" strike="noStrike">
                <a:solidFill>
                  <a:schemeClr val="dk1"/>
                </a:solidFill>
                <a:effectLst/>
                <a:uFillTx/>
                <a:latin typeface="Arial"/>
              </a:rPr>
              <a:t>Class Participation (PART) </a:t>
            </a:r>
            <a:r>
              <a:rPr lang="en-US" sz="2800" b="0" u="none" strike="noStrike">
                <a:solidFill>
                  <a:schemeClr val="dk1"/>
                </a:solidFill>
                <a:effectLst/>
                <a:uFillTx/>
                <a:latin typeface="Arial"/>
              </a:rPr>
              <a:t>Success in this class is dependent on practice and “playing” with the material.  There is a significant amount of terminology and multiple exposures to the material in a variety of formats are important.  Participation in “in-class” and “out of class” exercises, discussions, and/or activities are very helpful in triggering recall for class concepts.  </a:t>
            </a:r>
            <a:r>
              <a:rPr lang="en-US" sz="2800" b="1" u="none" strike="noStrike">
                <a:solidFill>
                  <a:schemeClr val="dk1"/>
                </a:solidFill>
                <a:effectLst/>
                <a:highlight>
                  <a:srgbClr val="FFFF00"/>
                </a:highlight>
                <a:uFillTx/>
                <a:latin typeface="Arial"/>
              </a:rPr>
              <a:t>In fact, you will PROBABLY remember and </a:t>
            </a:r>
            <a:r>
              <a:rPr lang="en-US" sz="2800" b="1" i="1" u="sng" strike="noStrike">
                <a:solidFill>
                  <a:schemeClr val="dk1"/>
                </a:solidFill>
                <a:effectLst/>
                <a:highlight>
                  <a:srgbClr val="FFFF00"/>
                </a:highlight>
                <a:uFillTx/>
                <a:latin typeface="Arial"/>
              </a:rPr>
              <a:t>ENJOY</a:t>
            </a:r>
            <a:r>
              <a:rPr lang="en-US" sz="2800" b="0" i="1" u="sng" strike="noStrike">
                <a:solidFill>
                  <a:schemeClr val="dk1"/>
                </a:solidFill>
                <a:effectLst/>
                <a:highlight>
                  <a:srgbClr val="FFFF00"/>
                </a:highlight>
                <a:uFillTx/>
                <a:latin typeface="Arial"/>
              </a:rPr>
              <a:t> </a:t>
            </a:r>
            <a:r>
              <a:rPr lang="en-US" sz="2800" b="1" u="none" strike="noStrike">
                <a:solidFill>
                  <a:schemeClr val="dk1"/>
                </a:solidFill>
                <a:effectLst/>
                <a:highlight>
                  <a:srgbClr val="FFFF00"/>
                </a:highlight>
                <a:uFillTx/>
                <a:latin typeface="Arial"/>
              </a:rPr>
              <a:t>more of these PART activities than anything else in the course!</a:t>
            </a:r>
            <a:r>
              <a:rPr lang="en-US" sz="2800" b="0" u="none" strike="noStrike">
                <a:solidFill>
                  <a:schemeClr val="dk1"/>
                </a:solidFill>
                <a:effectLst/>
                <a:uFillTx/>
                <a:latin typeface="Arial"/>
              </a:rPr>
              <a:t>  Class participation will be measured via the completion and discussion of homework, other “in-class” activities, demonstrations, as well as subjective appraisal of student performance. There will be a LOT of small, often </a:t>
            </a:r>
            <a:r>
              <a:rPr lang="en-US" sz="2800" b="0" i="1" u="none" strike="noStrike">
                <a:solidFill>
                  <a:schemeClr val="dk1"/>
                </a:solidFill>
                <a:effectLst/>
                <a:uFillTx/>
                <a:latin typeface="Arial"/>
              </a:rPr>
              <a:t>impromptu,</a:t>
            </a:r>
            <a:r>
              <a:rPr lang="en-US" sz="2800" b="0" u="none" strike="noStrike">
                <a:solidFill>
                  <a:schemeClr val="dk1"/>
                </a:solidFill>
                <a:effectLst/>
                <a:uFillTx/>
                <a:latin typeface="Arial"/>
              </a:rPr>
              <a:t> class assignments made </a:t>
            </a:r>
            <a:r>
              <a:rPr lang="en-US" sz="2800" b="0" i="1" u="none" strike="noStrike">
                <a:solidFill>
                  <a:schemeClr val="dk1"/>
                </a:solidFill>
                <a:effectLst/>
                <a:uFillTx/>
                <a:latin typeface="Arial"/>
              </a:rPr>
              <a:t>in class (and via the power points)</a:t>
            </a:r>
            <a:r>
              <a:rPr lang="en-US" sz="2800" b="0" u="none" strike="noStrike">
                <a:solidFill>
                  <a:schemeClr val="dk1"/>
                </a:solidFill>
                <a:effectLst/>
                <a:uFillTx/>
                <a:latin typeface="Arial"/>
              </a:rPr>
              <a:t>, but to be completed mostly </a:t>
            </a:r>
            <a:r>
              <a:rPr lang="en-US" sz="2800" b="0" i="1" u="none" strike="noStrike">
                <a:solidFill>
                  <a:schemeClr val="dk1"/>
                </a:solidFill>
                <a:effectLst/>
                <a:uFillTx/>
                <a:latin typeface="Arial"/>
              </a:rPr>
              <a:t>outside</a:t>
            </a:r>
            <a:r>
              <a:rPr lang="en-US" sz="2800" b="0" u="none" strike="noStrike">
                <a:solidFill>
                  <a:schemeClr val="dk1"/>
                </a:solidFill>
                <a:effectLst/>
                <a:uFillTx/>
                <a:latin typeface="Arial"/>
              </a:rPr>
              <a:t> of class, to help you understand and apply the material in a fun, friendly and fast way.  </a:t>
            </a:r>
            <a:r>
              <a:rPr lang="en-US" sz="2800" b="1" u="none" strike="noStrike">
                <a:solidFill>
                  <a:schemeClr val="dk1"/>
                </a:solidFill>
                <a:effectLst/>
                <a:uFillTx/>
                <a:latin typeface="Arial"/>
              </a:rPr>
              <a:t>Class Participation </a:t>
            </a:r>
            <a:r>
              <a:rPr lang="en-US" sz="2800" b="1" i="1" u="none" strike="noStrike">
                <a:solidFill>
                  <a:schemeClr val="dk1"/>
                </a:solidFill>
                <a:effectLst/>
                <a:uFillTx/>
                <a:latin typeface="Arial"/>
              </a:rPr>
              <a:t>SHOULD </a:t>
            </a:r>
            <a:r>
              <a:rPr lang="en-US" sz="2800" b="1" u="none" strike="noStrike">
                <a:solidFill>
                  <a:schemeClr val="dk1"/>
                </a:solidFill>
                <a:effectLst/>
                <a:uFillTx/>
                <a:latin typeface="Arial"/>
              </a:rPr>
              <a:t>track at about 100 points per test and therefore also comprises about 1/5</a:t>
            </a:r>
            <a:r>
              <a:rPr lang="en-US" sz="2800" b="1" u="none" strike="noStrike" baseline="30000">
                <a:solidFill>
                  <a:schemeClr val="dk1"/>
                </a:solidFill>
                <a:effectLst/>
                <a:uFillTx/>
                <a:latin typeface="Arial"/>
              </a:rPr>
              <a:t>th</a:t>
            </a:r>
            <a:r>
              <a:rPr lang="en-US" sz="2800" b="1" u="none" strike="noStrike">
                <a:solidFill>
                  <a:schemeClr val="dk1"/>
                </a:solidFill>
                <a:effectLst/>
                <a:uFillTx/>
                <a:latin typeface="Arial"/>
              </a:rPr>
              <a:t> (20%) of your course grade! Again, if you don’t do THESE you will only get a C in the class.  </a:t>
            </a:r>
            <a:r>
              <a:rPr lang="en-US" sz="2800" b="1" u="none" strike="noStrike">
                <a:solidFill>
                  <a:schemeClr val="dk1"/>
                </a:solidFill>
                <a:effectLst/>
                <a:highlight>
                  <a:srgbClr val="FFFF00"/>
                </a:highlight>
                <a:uFillTx/>
                <a:latin typeface="Arial"/>
              </a:rPr>
              <a:t>HOWEVER, anything </a:t>
            </a:r>
            <a:r>
              <a:rPr lang="en-US" sz="2800" b="1" i="1" u="sng" strike="noStrike">
                <a:solidFill>
                  <a:schemeClr val="dk1"/>
                </a:solidFill>
                <a:effectLst/>
                <a:highlight>
                  <a:srgbClr val="FFFF00"/>
                </a:highlight>
                <a:uFillTx/>
                <a:latin typeface="Arial"/>
              </a:rPr>
              <a:t>BEYOND</a:t>
            </a:r>
            <a:r>
              <a:rPr lang="en-US" sz="2800" b="1" u="none" strike="noStrike">
                <a:solidFill>
                  <a:schemeClr val="dk1"/>
                </a:solidFill>
                <a:effectLst/>
                <a:highlight>
                  <a:srgbClr val="FFFF00"/>
                </a:highlight>
                <a:uFillTx/>
                <a:latin typeface="Arial"/>
              </a:rPr>
              <a:t> the 100 points per exam </a:t>
            </a:r>
            <a:r>
              <a:rPr lang="en-US" sz="2800" b="1" i="1" u="sng" strike="noStrike">
                <a:solidFill>
                  <a:schemeClr val="dk1"/>
                </a:solidFill>
                <a:effectLst/>
                <a:highlight>
                  <a:srgbClr val="FFFF00"/>
                </a:highlight>
                <a:uFillTx/>
                <a:latin typeface="Arial"/>
              </a:rPr>
              <a:t>WILL be EXTRA CREDIT</a:t>
            </a:r>
            <a:r>
              <a:rPr lang="en-US" sz="2800" b="1" u="none" strike="noStrike">
                <a:solidFill>
                  <a:schemeClr val="dk1"/>
                </a:solidFill>
                <a:effectLst/>
                <a:highlight>
                  <a:srgbClr val="FFFF00"/>
                </a:highlight>
                <a:uFillTx/>
                <a:latin typeface="Arial"/>
              </a:rPr>
              <a:t> but basically this is your *</a:t>
            </a:r>
            <a:r>
              <a:rPr lang="en-US" sz="2800" b="1" i="1" u="sng" strike="noStrike">
                <a:solidFill>
                  <a:schemeClr val="dk1"/>
                </a:solidFill>
                <a:effectLst/>
                <a:highlight>
                  <a:srgbClr val="FFFF00"/>
                </a:highlight>
                <a:uFillTx/>
                <a:latin typeface="Arial"/>
              </a:rPr>
              <a:t>BEST</a:t>
            </a:r>
            <a:r>
              <a:rPr lang="en-US" sz="2800" b="1" u="none" strike="noStrike">
                <a:solidFill>
                  <a:schemeClr val="dk1"/>
                </a:solidFill>
                <a:effectLst/>
                <a:highlight>
                  <a:srgbClr val="FFFF00"/>
                </a:highlight>
                <a:uFillTx/>
                <a:latin typeface="Arial"/>
              </a:rPr>
              <a:t> way to… </a:t>
            </a:r>
            <a:r>
              <a:rPr lang="en-US" sz="2800" b="1" u="sng" strike="noStrike">
                <a:solidFill>
                  <a:schemeClr val="dk1"/>
                </a:solidFill>
                <a:effectLst/>
                <a:highlight>
                  <a:srgbClr val="FFFF00"/>
                </a:highlight>
                <a:uFillTx/>
                <a:latin typeface="Arial"/>
              </a:rPr>
              <a:t>work your way to an A!</a:t>
            </a:r>
            <a:r>
              <a:rPr lang="en-US" sz="2800" b="0" u="none" strike="noStrike">
                <a:solidFill>
                  <a:schemeClr val="dk1"/>
                </a:solidFill>
                <a:effectLst/>
                <a:uFillTx/>
                <a:latin typeface="Arial"/>
              </a:rPr>
              <a:t>    These participation assignments are called… </a:t>
            </a:r>
            <a:r>
              <a:rPr lang="en-US" sz="4800" b="1" u="sng" strike="noStrike">
                <a:solidFill>
                  <a:schemeClr val="dk1"/>
                </a:solidFill>
                <a:effectLst/>
                <a:highlight>
                  <a:srgbClr val="FFFF00"/>
                </a:highlight>
                <a:uFillTx/>
                <a:latin typeface="Arial"/>
              </a:rPr>
              <a:t>5/5/5s, 10/10/10s</a:t>
            </a:r>
            <a:r>
              <a:rPr lang="en-US" sz="4800" b="0" u="sng" strike="noStrike">
                <a:solidFill>
                  <a:schemeClr val="dk1"/>
                </a:solidFill>
                <a:effectLst/>
                <a:uFillTx/>
                <a:latin typeface="Arial"/>
              </a:rPr>
              <a:t>,</a:t>
            </a:r>
            <a:r>
              <a:rPr lang="en-US" sz="2800" b="0" u="none" strike="noStrike">
                <a:solidFill>
                  <a:schemeClr val="dk1"/>
                </a:solidFill>
                <a:effectLst/>
                <a:uFillTx/>
                <a:latin typeface="Arial"/>
              </a:rPr>
              <a:t> etc. and involve about </a:t>
            </a:r>
            <a:r>
              <a:rPr lang="en-US" sz="2800" b="1" u="none" strike="noStrike">
                <a:solidFill>
                  <a:schemeClr val="dk1"/>
                </a:solidFill>
                <a:effectLst/>
                <a:uFillTx/>
                <a:latin typeface="Arial"/>
              </a:rPr>
              <a:t>5 minutes, 5 sentences, for 5 points</a:t>
            </a:r>
            <a:r>
              <a:rPr lang="en-US" sz="2800" b="0" u="none" strike="noStrike">
                <a:solidFill>
                  <a:schemeClr val="dk1"/>
                </a:solidFill>
                <a:effectLst/>
                <a:uFillTx/>
                <a:latin typeface="Arial"/>
              </a:rPr>
              <a:t>, or 10/10/10 and so on. The 5/5/5s will be 5 bullets/notes/sentences and then an RRR (see paper guidelines on page 3) the 10/10/10 will be a bit more (10 sentences or bullets and THEN end with an RRR, and so on).  These will often be things off of the web like </a:t>
            </a:r>
            <a:r>
              <a:rPr lang="en-US" sz="2800" b="1" u="none" strike="noStrike">
                <a:solidFill>
                  <a:schemeClr val="dk1"/>
                </a:solidFill>
                <a:effectLst/>
                <a:uFillTx/>
                <a:latin typeface="Arial"/>
              </a:rPr>
              <a:t>YouTube, Wiki</a:t>
            </a:r>
            <a:r>
              <a:rPr lang="en-US" sz="2800" b="0" u="none" strike="noStrike">
                <a:solidFill>
                  <a:schemeClr val="dk1"/>
                </a:solidFill>
                <a:effectLst/>
                <a:uFillTx/>
                <a:latin typeface="Arial"/>
              </a:rPr>
              <a:t>(pedia), etc., and will be assigned points based on the length of the video or article 5/5/5, 10/10/10 etc. with SOME 30/30/30s, 60s, 90s, etc.  Also, there are… </a:t>
            </a:r>
            <a:r>
              <a:rPr lang="en-US" sz="3600" b="1" u="sng" strike="noStrike">
                <a:solidFill>
                  <a:schemeClr val="dk1"/>
                </a:solidFill>
                <a:effectLst/>
                <a:uFillTx/>
                <a:latin typeface="Arial"/>
              </a:rPr>
              <a:t>26 Discovering Psychology (Disco Psych) videos online</a:t>
            </a:r>
            <a:r>
              <a:rPr lang="en-US" sz="2800" b="0" u="none" strike="noStrike">
                <a:solidFill>
                  <a:schemeClr val="dk1"/>
                </a:solidFill>
                <a:effectLst/>
                <a:uFillTx/>
                <a:latin typeface="Arial"/>
              </a:rPr>
              <a:t>  </a:t>
            </a:r>
            <a:r>
              <a:rPr lang="en-US" sz="2800" b="0" u="sng" strike="noStrike">
                <a:solidFill>
                  <a:srgbClr val="467886"/>
                </a:solidFill>
                <a:effectLst/>
                <a:uFillTx/>
                <a:latin typeface="Arial"/>
                <a:hlinkClick r:id="rId1"/>
              </a:rPr>
              <a:t>https://www.learner.org/series/discovering-psychology/</a:t>
            </a:r>
            <a:r>
              <a:rPr lang="en-US" sz="2800" b="0" u="none" strike="noStrike">
                <a:solidFill>
                  <a:schemeClr val="dk1"/>
                </a:solidFill>
                <a:effectLst/>
                <a:uFillTx/>
                <a:latin typeface="Arial"/>
              </a:rPr>
              <a:t> with Dr. Phillip Zimbardo, which are up to </a:t>
            </a:r>
            <a:r>
              <a:rPr lang="en-US" sz="2800" b="1" u="none" strike="noStrike">
                <a:solidFill>
                  <a:schemeClr val="dk1"/>
                </a:solidFill>
                <a:effectLst/>
                <a:uFillTx/>
                <a:latin typeface="Arial"/>
              </a:rPr>
              <a:t>30/30/30</a:t>
            </a:r>
            <a:r>
              <a:rPr lang="en-US" sz="2800" b="0" u="none" strike="noStrike">
                <a:solidFill>
                  <a:schemeClr val="dk1"/>
                </a:solidFill>
                <a:effectLst/>
                <a:uFillTx/>
                <a:latin typeface="Arial"/>
              </a:rPr>
              <a:t> opportunities and therefore </a:t>
            </a:r>
            <a:r>
              <a:rPr lang="en-US" sz="2800" b="1" u="none" strike="noStrike">
                <a:solidFill>
                  <a:schemeClr val="dk1"/>
                </a:solidFill>
                <a:effectLst/>
                <a:uFillTx/>
                <a:latin typeface="Arial"/>
              </a:rPr>
              <a:t>up to 780 points total!!!</a:t>
            </a:r>
            <a:r>
              <a:rPr lang="en-US" sz="2800" b="0" u="none" strike="noStrike">
                <a:solidFill>
                  <a:schemeClr val="dk1"/>
                </a:solidFill>
                <a:effectLst/>
                <a:uFillTx/>
                <a:latin typeface="Arial"/>
              </a:rPr>
              <a:t> Just follow along (or backtrack) with the course schedule (on the last page of this syllabus, where it says “Disco Psych”) where they are listed with their corresponding Chapter (on the last page of this syllabus).  These bullets must demonstrate that you watched the </a:t>
            </a:r>
            <a:r>
              <a:rPr lang="en-US" sz="2800" b="0" u="sng" strike="noStrike">
                <a:solidFill>
                  <a:schemeClr val="dk1"/>
                </a:solidFill>
                <a:effectLst/>
                <a:uFillTx/>
                <a:latin typeface="Arial"/>
              </a:rPr>
              <a:t>whole video</a:t>
            </a:r>
            <a:r>
              <a:rPr lang="en-US" sz="2800" b="0" u="none" strike="noStrike">
                <a:solidFill>
                  <a:schemeClr val="dk1"/>
                </a:solidFill>
                <a:effectLst/>
                <a:uFillTx/>
                <a:latin typeface="Arial"/>
              </a:rPr>
              <a:t> and the RRR should involve </a:t>
            </a:r>
            <a:r>
              <a:rPr lang="en-US" sz="2800" b="0" u="sng" strike="noStrike">
                <a:solidFill>
                  <a:schemeClr val="dk1"/>
                </a:solidFill>
                <a:effectLst/>
                <a:uFillTx/>
                <a:latin typeface="Arial"/>
              </a:rPr>
              <a:t>THOUGHT</a:t>
            </a:r>
            <a:r>
              <a:rPr lang="en-US" sz="2800" b="0" u="none" strike="noStrike">
                <a:solidFill>
                  <a:schemeClr val="dk1"/>
                </a:solidFill>
                <a:effectLst/>
                <a:uFillTx/>
                <a:latin typeface="Arial"/>
              </a:rPr>
              <a:t>!  I also provide a list of </a:t>
            </a:r>
            <a:r>
              <a:rPr lang="en-US" sz="2800" b="1" u="none" strike="noStrike">
                <a:solidFill>
                  <a:schemeClr val="dk1"/>
                </a:solidFill>
                <a:effectLst/>
                <a:uFillTx/>
                <a:latin typeface="Arial"/>
              </a:rPr>
              <a:t>Crash Course Psychology </a:t>
            </a:r>
            <a:r>
              <a:rPr lang="en-US" sz="2800" b="0" u="none" strike="noStrike">
                <a:solidFill>
                  <a:schemeClr val="dk1"/>
                </a:solidFill>
                <a:effectLst/>
                <a:uFillTx/>
                <a:latin typeface="Arial"/>
              </a:rPr>
              <a:t>videos on D2L as they correspond to the course.  These videos are available on You Tube for 101010s and there are 40 of them for up to </a:t>
            </a:r>
            <a:r>
              <a:rPr lang="en-US" sz="2800" b="1" u="none" strike="noStrike">
                <a:solidFill>
                  <a:schemeClr val="dk1"/>
                </a:solidFill>
                <a:effectLst/>
                <a:uFillTx/>
                <a:latin typeface="Arial"/>
              </a:rPr>
              <a:t>400 points</a:t>
            </a:r>
            <a:r>
              <a:rPr lang="en-US" sz="2800" b="0" u="none" strike="noStrike">
                <a:solidFill>
                  <a:schemeClr val="dk1"/>
                </a:solidFill>
                <a:effectLst/>
                <a:uFillTx/>
                <a:latin typeface="Arial"/>
              </a:rPr>
              <a:t>! Some portions of these videos will be shown in class lecture: </a:t>
            </a:r>
            <a:r>
              <a:rPr lang="en-US" sz="2800" b="0" u="sng" strike="noStrike">
                <a:solidFill>
                  <a:srgbClr val="467886"/>
                </a:solidFill>
                <a:effectLst/>
                <a:uFillTx/>
                <a:latin typeface="Arial"/>
                <a:hlinkClick r:id="rId2"/>
              </a:rPr>
              <a:t>https://www.youtube.com/results?search_query=crash+course+psychology</a:t>
            </a:r>
            <a:r>
              <a:rPr lang="en-US" sz="2800" b="0" u="none" strike="noStrike">
                <a:solidFill>
                  <a:srgbClr val="0000FF"/>
                </a:solidFill>
                <a:effectLst/>
                <a:uFillTx/>
                <a:latin typeface="Arial"/>
              </a:rPr>
              <a:t> 780 + 400 is 1180 points!  Which means you can </a:t>
            </a:r>
            <a:r>
              <a:rPr lang="en-US" sz="2800" b="0" i="1" u="none" strike="noStrike">
                <a:solidFill>
                  <a:srgbClr val="0000FF"/>
                </a:solidFill>
                <a:effectLst/>
                <a:uFillTx/>
                <a:latin typeface="Arial"/>
              </a:rPr>
              <a:t>almost</a:t>
            </a:r>
            <a:r>
              <a:rPr lang="en-US" sz="2800" b="0" u="none" strike="noStrike">
                <a:solidFill>
                  <a:srgbClr val="0000FF"/>
                </a:solidFill>
                <a:effectLst/>
                <a:uFillTx/>
                <a:latin typeface="Arial"/>
              </a:rPr>
              <a:t> earn a D just by doing ALL of these movies!  But is over 24 hours of video!   Finally, you can watch my </a:t>
            </a:r>
            <a:r>
              <a:rPr lang="en-US" sz="2800" b="1" u="none" strike="noStrike">
                <a:solidFill>
                  <a:srgbClr val="0000FF"/>
                </a:solidFill>
                <a:effectLst/>
                <a:uFillTx/>
                <a:latin typeface="Arial"/>
              </a:rPr>
              <a:t>pre-recorded lectures, of which there will be about 20x2 hours each for 100/100/100</a:t>
            </a:r>
            <a:r>
              <a:rPr lang="en-US" sz="2800" b="0" u="none" strike="noStrike">
                <a:solidFill>
                  <a:srgbClr val="0000FF"/>
                </a:solidFill>
                <a:effectLst/>
                <a:uFillTx/>
                <a:latin typeface="Arial"/>
              </a:rPr>
              <a:t> IF you miss a class and would like to make up the points…</a:t>
            </a:r>
            <a:r>
              <a:rPr lang="en-US" sz="2800" b="1" u="none" strike="noStrike">
                <a:solidFill>
                  <a:srgbClr val="EE0000"/>
                </a:solidFill>
                <a:effectLst/>
                <a:uFillTx/>
                <a:latin typeface="Arial"/>
              </a:rPr>
              <a:t>YOU CAN ONLY DO 300pts MAX per EXAM period, you should average 200pts per exam period.  LOTS of ways to earn an A!  </a:t>
            </a:r>
            <a:endParaRPr lang="en-US" sz="2800" b="0" u="none" strike="noStrike">
              <a:solidFill>
                <a:schemeClr val="dk1"/>
              </a:solidFill>
              <a:effectLst/>
              <a:uFillTx/>
              <a:latin typeface="Aptos"/>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RRR</a:t>
            </a:r>
            <a:endParaRPr lang="en-US" sz="4400" b="0" u="none" strike="noStrike">
              <a:solidFill>
                <a:schemeClr val="dk1"/>
              </a:solidFill>
              <a:effectLst/>
              <a:uFillTx/>
              <a:latin typeface="Aptos Display"/>
            </a:endParaRPr>
          </a:p>
        </p:txBody>
      </p:sp>
      <p:sp>
        <p:nvSpPr>
          <p:cNvPr id="85" name="PlaceHolder 2"/>
          <p:cNvSpPr>
            <a:spLocks noGrp="1"/>
          </p:cNvSpPr>
          <p:nvPr>
            <p:ph/>
          </p:nvPr>
        </p:nvSpPr>
        <p:spPr>
          <a:xfrm>
            <a:off x="838080" y="1825560"/>
            <a:ext cx="10515240" cy="4350960"/>
          </a:xfrm>
          <a:prstGeom prst="rect">
            <a:avLst/>
          </a:prstGeom>
          <a:noFill/>
          <a:ln w="0">
            <a:noFill/>
          </a:ln>
        </p:spPr>
        <p:txBody>
          <a:bodyPr lIns="91440" tIns="45720" rIns="91440" bIns="45720" anchor="t">
            <a:normAutofit fontScale="77500" lnSpcReduction="19999"/>
          </a:bodyPr>
          <a:p>
            <a:pPr marL="228600" indent="-228600" algn="l" defTabSz="914400">
              <a:lnSpc>
                <a:spcPct val="90000"/>
              </a:lnSpc>
              <a:spcBef>
                <a:spcPts val="1001"/>
              </a:spcBef>
              <a:buClr>
                <a:srgbClr val="000000"/>
              </a:buClr>
              <a:buFont typeface="Arial"/>
              <a:buChar char="•"/>
            </a:pPr>
            <a:r>
              <a:rPr lang="en-US" sz="2800" b="1" u="sng" strike="noStrike">
                <a:solidFill>
                  <a:schemeClr val="dk1"/>
                </a:solidFill>
                <a:effectLst/>
                <a:uFillTx/>
                <a:latin typeface="Aptos"/>
              </a:rPr>
              <a:t>GENERAL PAPER GUIDELINES FOR ALL PAPERS-</a:t>
            </a:r>
            <a:r>
              <a:rPr lang="en-US" sz="2800" b="1" i="1" u="sng" strike="noStrike">
                <a:solidFill>
                  <a:schemeClr val="dk1"/>
                </a:solidFill>
                <a:effectLst/>
                <a:uFillTx/>
                <a:latin typeface="Aptos"/>
              </a:rPr>
              <a:t> RRR(R)</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1" i="1" u="sng" strike="noStrike">
                <a:solidFill>
                  <a:schemeClr val="dk1"/>
                </a:solidFill>
                <a:effectLst/>
                <a:uFillTx/>
                <a:latin typeface="Aptos"/>
              </a:rPr>
              <a:t>ALL</a:t>
            </a:r>
            <a:r>
              <a:rPr lang="en-US" sz="2800" b="0" u="none" strike="noStrike">
                <a:solidFill>
                  <a:schemeClr val="dk1"/>
                </a:solidFill>
                <a:effectLst/>
                <a:uFillTx/>
                <a:latin typeface="Aptos"/>
              </a:rPr>
              <a:t> PAPERS (LOs, FPs, PARTs) </a:t>
            </a:r>
            <a:r>
              <a:rPr lang="en-US" sz="2800" b="1" u="sng" strike="noStrike">
                <a:solidFill>
                  <a:schemeClr val="dk1"/>
                </a:solidFill>
                <a:effectLst/>
                <a:uFillTx/>
                <a:latin typeface="Aptos"/>
              </a:rPr>
              <a:t>MUST</a:t>
            </a:r>
            <a:r>
              <a:rPr lang="en-US" sz="2800" b="0" u="none" strike="noStrike">
                <a:solidFill>
                  <a:schemeClr val="dk1"/>
                </a:solidFill>
                <a:effectLst/>
                <a:uFillTx/>
                <a:latin typeface="Aptos"/>
              </a:rPr>
              <a:t> END WITH A </a:t>
            </a:r>
            <a:r>
              <a:rPr lang="en-US" sz="2800" b="1" u="sng" strike="noStrike">
                <a:solidFill>
                  <a:schemeClr val="dk1"/>
                </a:solidFill>
                <a:effectLst/>
                <a:uFillTx/>
                <a:latin typeface="Aptos"/>
              </a:rPr>
              <a:t>REVIEW/ REFLECT/RELATE &amp; (RATE) </a:t>
            </a:r>
            <a:r>
              <a:rPr lang="en-US" sz="2800" b="1" u="none" strike="noStrike">
                <a:solidFill>
                  <a:schemeClr val="dk1"/>
                </a:solidFill>
                <a:effectLst/>
                <a:uFillTx/>
                <a:latin typeface="Aptos"/>
              </a:rPr>
              <a:t>(RRR(R)) </a:t>
            </a:r>
            <a:r>
              <a:rPr lang="en-US" sz="2800" b="0" u="none" strike="noStrike">
                <a:solidFill>
                  <a:schemeClr val="dk1"/>
                </a:solidFill>
                <a:effectLst/>
                <a:uFillTx/>
                <a:latin typeface="Aptos"/>
              </a:rPr>
              <a:t>over the entire assignment (i.e.: what you did, why you did it, how you did it and did you DIG it) which should come </a:t>
            </a:r>
            <a:r>
              <a:rPr lang="en-US" sz="2800" b="1" u="none" strike="noStrike">
                <a:solidFill>
                  <a:schemeClr val="dk1"/>
                </a:solidFill>
                <a:effectLst/>
                <a:uFillTx/>
                <a:latin typeface="Aptos"/>
              </a:rPr>
              <a:t>AFTER</a:t>
            </a:r>
            <a:r>
              <a:rPr lang="en-US" sz="2800" b="0" u="none" strike="noStrike">
                <a:solidFill>
                  <a:schemeClr val="dk1"/>
                </a:solidFill>
                <a:effectLst/>
                <a:uFillTx/>
                <a:latin typeface="Aptos"/>
              </a:rPr>
              <a:t> your paper’s concluding paragraph or bulleted points (unless otherwise instructed) and this reflection should be written in the </a:t>
            </a:r>
            <a:r>
              <a:rPr lang="en-US" sz="2800" b="0" i="1" u="none" strike="noStrike">
                <a:solidFill>
                  <a:schemeClr val="dk1"/>
                </a:solidFill>
                <a:effectLst/>
                <a:uFillTx/>
                <a:latin typeface="Aptos"/>
              </a:rPr>
              <a:t>first </a:t>
            </a:r>
            <a:r>
              <a:rPr lang="en-US" sz="2800" b="0" u="none" strike="noStrike">
                <a:solidFill>
                  <a:schemeClr val="dk1"/>
                </a:solidFill>
                <a:effectLst/>
                <a:uFillTx/>
                <a:latin typeface="Aptos"/>
              </a:rPr>
              <a:t>person.  You should review, reflect, relate and </a:t>
            </a:r>
            <a:r>
              <a:rPr lang="en-US" sz="2800" b="0" i="1" u="sng" strike="noStrike">
                <a:solidFill>
                  <a:schemeClr val="dk1"/>
                </a:solidFill>
                <a:effectLst/>
                <a:uFillTx/>
                <a:latin typeface="Aptos"/>
              </a:rPr>
              <a:t>rate</a:t>
            </a:r>
            <a:r>
              <a:rPr lang="en-US" sz="2800" b="0" u="sng" strike="noStrike">
                <a:solidFill>
                  <a:schemeClr val="dk1"/>
                </a:solidFill>
                <a:effectLst/>
                <a:uFillTx/>
                <a:latin typeface="Aptos"/>
              </a:rPr>
              <a:t> the assignment on a scale of 1-10 and put the rating in parenthesis or circle please</a:t>
            </a:r>
            <a:r>
              <a:rPr lang="en-US" sz="2800" b="0" u="none" strike="noStrike">
                <a:solidFill>
                  <a:schemeClr val="dk1"/>
                </a:solidFill>
                <a:effectLst/>
                <a:uFillTx/>
                <a:latin typeface="Aptos"/>
              </a:rPr>
              <a:t>. For example…</a:t>
            </a:r>
            <a:r>
              <a:rPr lang="en-US" sz="2800" b="1" u="none" strike="noStrike">
                <a:solidFill>
                  <a:schemeClr val="dk1"/>
                </a:solidFill>
                <a:effectLst/>
                <a:uFillTx/>
                <a:latin typeface="Aptos"/>
              </a:rPr>
              <a:t>REVIEW</a:t>
            </a:r>
            <a:r>
              <a:rPr lang="en-US" sz="2800" b="0" u="none" strike="noStrike">
                <a:solidFill>
                  <a:schemeClr val="dk1"/>
                </a:solidFill>
                <a:effectLst/>
                <a:uFillTx/>
                <a:latin typeface="Aptos"/>
              </a:rPr>
              <a:t> - I watched the trailer/clip about (blank) because I found it or you told me to or in class, and the clip showed/talked about (blank), it </a:t>
            </a:r>
            <a:r>
              <a:rPr lang="en-US" sz="2800" b="1" u="none" strike="noStrike">
                <a:solidFill>
                  <a:schemeClr val="dk1"/>
                </a:solidFill>
                <a:effectLst/>
                <a:uFillTx/>
                <a:latin typeface="Aptos"/>
              </a:rPr>
              <a:t>RELATED</a:t>
            </a:r>
            <a:r>
              <a:rPr lang="en-US" sz="2800" b="0" u="none" strike="noStrike">
                <a:solidFill>
                  <a:schemeClr val="dk1"/>
                </a:solidFill>
                <a:effectLst/>
                <a:uFillTx/>
                <a:latin typeface="Aptos"/>
              </a:rPr>
              <a:t> to the current topic(s) and </a:t>
            </a:r>
            <a:r>
              <a:rPr lang="en-US" sz="2800" b="1" u="none" strike="noStrike">
                <a:solidFill>
                  <a:schemeClr val="dk1"/>
                </a:solidFill>
                <a:effectLst/>
                <a:uFillTx/>
                <a:latin typeface="Aptos"/>
              </a:rPr>
              <a:t>AT LEAST ONE text term/concept because</a:t>
            </a:r>
            <a:r>
              <a:rPr lang="en-US" sz="2800" b="0" u="none" strike="noStrike">
                <a:solidFill>
                  <a:schemeClr val="dk1"/>
                </a:solidFill>
                <a:effectLst/>
                <a:uFillTx/>
                <a:latin typeface="Aptos"/>
              </a:rPr>
              <a:t> (yadayadayada), </a:t>
            </a:r>
            <a:r>
              <a:rPr lang="en-US" sz="2800" b="1" u="none" strike="noStrike">
                <a:solidFill>
                  <a:schemeClr val="dk1"/>
                </a:solidFill>
                <a:effectLst/>
                <a:uFillTx/>
                <a:latin typeface="Aptos"/>
              </a:rPr>
              <a:t>REFLECTING</a:t>
            </a:r>
            <a:r>
              <a:rPr lang="en-US" sz="2800" b="0" u="none" strike="noStrike">
                <a:solidFill>
                  <a:schemeClr val="dk1"/>
                </a:solidFill>
                <a:effectLst/>
                <a:uFillTx/>
                <a:latin typeface="Aptos"/>
              </a:rPr>
              <a:t> </a:t>
            </a:r>
            <a:r>
              <a:rPr lang="en-US" sz="2800" b="1" u="none" strike="noStrike">
                <a:solidFill>
                  <a:schemeClr val="dk1"/>
                </a:solidFill>
                <a:effectLst/>
                <a:uFillTx/>
                <a:latin typeface="Aptos"/>
              </a:rPr>
              <a:t>BACK </a:t>
            </a:r>
            <a:r>
              <a:rPr lang="en-US" sz="2800" b="0" u="none" strike="noStrike">
                <a:solidFill>
                  <a:schemeClr val="dk1"/>
                </a:solidFill>
                <a:effectLst/>
                <a:uFillTx/>
                <a:latin typeface="Aptos"/>
              </a:rPr>
              <a:t>I can see where this was/was not a good example or why you showed it because (yadayadaya), so…I would </a:t>
            </a:r>
            <a:r>
              <a:rPr lang="en-US" sz="2800" b="1" u="none" strike="noStrike">
                <a:solidFill>
                  <a:schemeClr val="dk1"/>
                </a:solidFill>
                <a:effectLst/>
                <a:uFillTx/>
                <a:latin typeface="Aptos"/>
              </a:rPr>
              <a:t>RATE</a:t>
            </a:r>
            <a:r>
              <a:rPr lang="en-US" sz="2800" b="0" u="none" strike="noStrike">
                <a:solidFill>
                  <a:schemeClr val="dk1"/>
                </a:solidFill>
                <a:effectLst/>
                <a:uFillTx/>
                <a:latin typeface="Aptos"/>
              </a:rPr>
              <a:t> it a (blank) out of 10, because it was cool, stupid, pointless, whatever!  </a:t>
            </a:r>
            <a:r>
              <a:rPr lang="en-US" sz="2800" b="1" u="none" strike="noStrike">
                <a:solidFill>
                  <a:schemeClr val="dk1"/>
                </a:solidFill>
                <a:effectLst/>
                <a:uFillTx/>
                <a:latin typeface="Aptos"/>
              </a:rPr>
              <a:t>Fair on the side of writing too much on these for full or even EXTRA credit!</a:t>
            </a:r>
            <a:endParaRPr lang="en-US" sz="2800" b="0" u="none" strike="noStrike">
              <a:solidFill>
                <a:schemeClr val="dk1"/>
              </a:solidFill>
              <a:effectLst/>
              <a:uFillTx/>
              <a:latin typeface="Aptos"/>
            </a:endParaRPr>
          </a:p>
          <a:p>
            <a:pPr indent="0" algn="l" defTabSz="914400">
              <a:lnSpc>
                <a:spcPct val="90000"/>
              </a:lnSpc>
              <a:spcBef>
                <a:spcPts val="1001"/>
              </a:spcBef>
              <a:buNone/>
            </a:pPr>
            <a:endParaRPr lang="en-US" sz="28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Devo Dollars/Debit</a:t>
            </a:r>
            <a:endParaRPr lang="en-US" sz="4400" b="0" u="none" strike="noStrike">
              <a:solidFill>
                <a:schemeClr val="dk1"/>
              </a:solidFill>
              <a:effectLst/>
              <a:uFillTx/>
              <a:latin typeface="Aptos Display"/>
            </a:endParaRPr>
          </a:p>
        </p:txBody>
      </p:sp>
      <p:sp>
        <p:nvSpPr>
          <p:cNvPr id="87"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000000"/>
              </a:buClr>
              <a:buFont typeface="Arial"/>
              <a:buChar char="•"/>
            </a:pPr>
            <a:r>
              <a:rPr lang="en-US" sz="2800" b="1" u="sng" strike="noStrike">
                <a:solidFill>
                  <a:schemeClr val="dk1"/>
                </a:solidFill>
                <a:effectLst/>
                <a:uFillTx/>
                <a:latin typeface="Aptos"/>
              </a:rPr>
              <a:t>Devo Dollar$ and Debit (DD) </a:t>
            </a:r>
            <a:r>
              <a:rPr lang="en-US" sz="2800" b="0" u="none" strike="noStrike">
                <a:solidFill>
                  <a:schemeClr val="dk1"/>
                </a:solidFill>
                <a:effectLst/>
                <a:uFillTx/>
                <a:latin typeface="Aptos"/>
              </a:rPr>
              <a:t>What’s better than money?  How about </a:t>
            </a:r>
            <a:r>
              <a:rPr lang="en-US" sz="2800" b="1" u="none" strike="noStrike">
                <a:solidFill>
                  <a:schemeClr val="dk1"/>
                </a:solidFill>
                <a:effectLst/>
                <a:uFillTx/>
                <a:latin typeface="Aptos"/>
              </a:rPr>
              <a:t>EVEN</a:t>
            </a:r>
            <a:r>
              <a:rPr lang="en-US" sz="2800" b="0" u="none" strike="noStrike">
                <a:solidFill>
                  <a:schemeClr val="dk1"/>
                </a:solidFill>
                <a:effectLst/>
                <a:uFillTx/>
                <a:latin typeface="Aptos"/>
              </a:rPr>
              <a:t> </a:t>
            </a:r>
            <a:r>
              <a:rPr lang="en-US" sz="2800" b="1" i="1" u="none" strike="noStrike">
                <a:solidFill>
                  <a:schemeClr val="dk1"/>
                </a:solidFill>
                <a:effectLst/>
                <a:uFillTx/>
                <a:latin typeface="Aptos"/>
              </a:rPr>
              <a:t>MORE</a:t>
            </a:r>
            <a:r>
              <a:rPr lang="en-US" sz="2800" b="1" u="none" strike="noStrike">
                <a:solidFill>
                  <a:schemeClr val="dk1"/>
                </a:solidFill>
                <a:effectLst/>
                <a:uFillTx/>
                <a:latin typeface="Aptos"/>
              </a:rPr>
              <a:t> EXTRA CREDIT</a:t>
            </a:r>
            <a:r>
              <a:rPr lang="en-US" sz="2800" b="0" u="none" strike="noStrike">
                <a:solidFill>
                  <a:schemeClr val="dk1"/>
                </a:solidFill>
                <a:effectLst/>
                <a:uFillTx/>
                <a:latin typeface="Aptos"/>
              </a:rPr>
              <a:t>!  “Devo Dollars” are handed out for various rewarded “behaviors” during class.  They are given on a variable reinforcement schedule (</a:t>
            </a:r>
            <a:r>
              <a:rPr lang="en-US" sz="2800" b="1" u="none" strike="noStrike">
                <a:solidFill>
                  <a:schemeClr val="dk1"/>
                </a:solidFill>
                <a:effectLst/>
                <a:uFillTx/>
                <a:latin typeface="Aptos"/>
              </a:rPr>
              <a:t>ask on 2</a:t>
            </a:r>
            <a:r>
              <a:rPr lang="en-US" sz="2800" b="1" u="none" strike="noStrike" baseline="30000">
                <a:solidFill>
                  <a:schemeClr val="dk1"/>
                </a:solidFill>
                <a:effectLst/>
                <a:uFillTx/>
                <a:latin typeface="Aptos"/>
              </a:rPr>
              <a:t>nd</a:t>
            </a:r>
            <a:r>
              <a:rPr lang="en-US" sz="2800" b="1" u="none" strike="noStrike">
                <a:solidFill>
                  <a:schemeClr val="dk1"/>
                </a:solidFill>
                <a:effectLst/>
                <a:uFillTx/>
                <a:latin typeface="Aptos"/>
              </a:rPr>
              <a:t> day for +5 </a:t>
            </a:r>
            <a:r>
              <a:rPr lang="en-US" sz="2800" b="1" u="none" strike="noStrike">
                <a:solidFill>
                  <a:schemeClr val="dk1"/>
                </a:solidFill>
                <a:effectLst/>
                <a:uFillTx/>
                <a:latin typeface="Wingdings"/>
              </a:rPr>
              <a:t></a:t>
            </a:r>
            <a:r>
              <a:rPr lang="en-US" sz="2800" b="0" u="none" strike="noStrike">
                <a:solidFill>
                  <a:schemeClr val="dk1"/>
                </a:solidFill>
                <a:effectLst/>
                <a:uFillTx/>
                <a:latin typeface="Aptos"/>
              </a:rPr>
              <a:t>), </a:t>
            </a:r>
            <a:r>
              <a:rPr lang="en-US" sz="2800" b="0" u="sng" strike="noStrike">
                <a:solidFill>
                  <a:schemeClr val="dk1"/>
                </a:solidFill>
                <a:effectLst/>
                <a:uFillTx/>
                <a:latin typeface="Aptos"/>
              </a:rPr>
              <a:t>so come to class</a:t>
            </a:r>
            <a:r>
              <a:rPr lang="en-US" sz="2800" b="0" u="none" strike="noStrike">
                <a:solidFill>
                  <a:schemeClr val="dk1"/>
                </a:solidFill>
                <a:effectLst/>
                <a:uFillTx/>
                <a:latin typeface="Aptos"/>
              </a:rPr>
              <a:t>, pay attention, </a:t>
            </a:r>
            <a:r>
              <a:rPr lang="en-US" sz="2800" b="0" u="sng" strike="noStrike">
                <a:solidFill>
                  <a:schemeClr val="dk1"/>
                </a:solidFill>
                <a:effectLst/>
                <a:uFillTx/>
                <a:latin typeface="Aptos"/>
              </a:rPr>
              <a:t>participate</a:t>
            </a:r>
            <a:r>
              <a:rPr lang="en-US" sz="2800" b="0" u="none" strike="noStrike">
                <a:solidFill>
                  <a:schemeClr val="dk1"/>
                </a:solidFill>
                <a:effectLst/>
                <a:uFillTx/>
                <a:latin typeface="Aptos"/>
              </a:rPr>
              <a:t>, and you </a:t>
            </a:r>
            <a:r>
              <a:rPr lang="en-US" sz="2800" b="0" i="1" u="sng" strike="noStrike">
                <a:solidFill>
                  <a:schemeClr val="dk1"/>
                </a:solidFill>
                <a:effectLst/>
                <a:uFillTx/>
                <a:latin typeface="Aptos"/>
              </a:rPr>
              <a:t>may</a:t>
            </a:r>
            <a:r>
              <a:rPr lang="en-US" sz="2800" b="0" u="none" strike="noStrike">
                <a:solidFill>
                  <a:schemeClr val="dk1"/>
                </a:solidFill>
                <a:effectLst/>
                <a:uFillTx/>
                <a:latin typeface="Aptos"/>
              </a:rPr>
              <a:t> be given some of these ‘rarities’.  I actually give out so many points and options that I will also ask you to keep a </a:t>
            </a:r>
            <a:r>
              <a:rPr lang="en-US" sz="2800" b="1" u="none" strike="noStrike">
                <a:solidFill>
                  <a:schemeClr val="dk1"/>
                </a:solidFill>
                <a:effectLst/>
                <a:highlight>
                  <a:srgbClr val="FFFF00"/>
                </a:highlight>
                <a:uFillTx/>
                <a:latin typeface="Aptos"/>
              </a:rPr>
              <a:t>Devo Debit Sheet</a:t>
            </a:r>
            <a:r>
              <a:rPr lang="en-US" sz="2800" b="0" u="none" strike="noStrike">
                <a:solidFill>
                  <a:schemeClr val="dk1"/>
                </a:solidFill>
                <a:effectLst/>
                <a:highlight>
                  <a:srgbClr val="FFFF00"/>
                </a:highlight>
                <a:uFillTx/>
                <a:latin typeface="Aptos"/>
              </a:rPr>
              <a:t> to keep track of these points, because you can earn </a:t>
            </a:r>
            <a:r>
              <a:rPr lang="en-US" sz="2800" b="0" i="1" u="none" strike="noStrike">
                <a:solidFill>
                  <a:schemeClr val="dk1"/>
                </a:solidFill>
                <a:effectLst/>
                <a:highlight>
                  <a:srgbClr val="FFFF00"/>
                </a:highlight>
                <a:uFillTx/>
                <a:latin typeface="Aptos"/>
              </a:rPr>
              <a:t>so many</a:t>
            </a:r>
            <a:r>
              <a:rPr lang="en-US" sz="2800" b="0" u="none" strike="noStrike">
                <a:solidFill>
                  <a:schemeClr val="dk1"/>
                </a:solidFill>
                <a:effectLst/>
                <a:highlight>
                  <a:srgbClr val="FFFF00"/>
                </a:highlight>
                <a:uFillTx/>
                <a:latin typeface="Aptos"/>
              </a:rPr>
              <a:t>! </a:t>
            </a:r>
            <a:r>
              <a:rPr lang="en-US" sz="2800" b="1" u="sng" strike="noStrike">
                <a:solidFill>
                  <a:schemeClr val="dk1"/>
                </a:solidFill>
                <a:effectLst/>
                <a:highlight>
                  <a:srgbClr val="FFFF00"/>
                </a:highlight>
                <a:uFillTx/>
                <a:latin typeface="Aptos"/>
              </a:rPr>
              <a:t>Next person to ask me for an example on day two gets +5!</a:t>
            </a:r>
            <a:endParaRPr lang="en-US" sz="2800" b="0" u="none" strike="noStrike">
              <a:solidFill>
                <a:schemeClr val="dk1"/>
              </a:solidFill>
              <a:effectLst/>
              <a:uFillTx/>
              <a:latin typeface="Aptos"/>
            </a:endParaRPr>
          </a:p>
          <a:p>
            <a:pPr indent="0" algn="l" defTabSz="914400">
              <a:lnSpc>
                <a:spcPct val="90000"/>
              </a:lnSpc>
              <a:spcBef>
                <a:spcPts val="1001"/>
              </a:spcBef>
              <a:buNone/>
            </a:pPr>
            <a:endParaRPr lang="en-US" sz="28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Devo Dollars…Devo Debit</a:t>
            </a:r>
            <a:endParaRPr lang="en-US" sz="4400" b="0" u="none" strike="noStrike">
              <a:solidFill>
                <a:schemeClr val="dk1"/>
              </a:solidFill>
              <a:effectLst/>
              <a:uFillTx/>
              <a:latin typeface="Aptos Display"/>
            </a:endParaRPr>
          </a:p>
        </p:txBody>
      </p:sp>
      <p:pic>
        <p:nvPicPr>
          <p:cNvPr id="89" name="Content Placeholder 4"/>
          <p:cNvPicPr/>
          <p:nvPr/>
        </p:nvPicPr>
        <p:blipFill>
          <a:blip r:embed="rId1"/>
          <a:stretch/>
        </p:blipFill>
        <p:spPr>
          <a:xfrm>
            <a:off x="1478880" y="1690560"/>
            <a:ext cx="9233640" cy="519264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Aptos Display"/>
            </a:endParaRPr>
          </a:p>
        </p:txBody>
      </p:sp>
      <p:graphicFrame>
        <p:nvGraphicFramePr>
          <p:cNvPr id="91" name="Content Placeholder 4"/>
          <p:cNvGraphicFramePr/>
          <p:nvPr/>
        </p:nvGraphicFramePr>
        <p:xfrm>
          <a:off x="1366560" y="365040"/>
          <a:ext cx="8602920" cy="6492600"/>
        </p:xfrm>
        <a:graphic>
          <a:graphicData uri="http://schemas.openxmlformats.org/drawingml/2006/table">
            <a:tbl>
              <a:tblPr/>
              <a:tblGrid>
                <a:gridCol w="907560"/>
                <a:gridCol w="6787800"/>
                <a:gridCol w="907560"/>
              </a:tblGrid>
              <a:tr h="308880">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algn="ctr" defTabSz="914400">
                        <a:lnSpc>
                          <a:spcPct val="100000"/>
                        </a:lnSpc>
                      </a:pPr>
                      <a:r>
                        <a:rPr lang="en-US" sz="1200" b="0" u="sng" strike="noStrike">
                          <a:solidFill>
                            <a:schemeClr val="dk1"/>
                          </a:solidFill>
                          <a:effectLst/>
                          <a:uFillTx/>
                          <a:latin typeface="Aptos"/>
                        </a:rPr>
                        <a:t>Devo Debit Card</a:t>
                      </a:r>
                      <a:endParaRPr lang="en-US" sz="12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Name</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"Account"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algn="ct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endParaRPr lang="en-US" sz="1100" b="1"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1"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1"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endParaRPr lang="en-US" sz="1100" b="0" u="none" strike="noStrike">
                        <a:solidFill>
                          <a:srgbClr val="000000"/>
                        </a:solidFill>
                        <a:effectLst/>
                        <a:uFillTx/>
                        <a:latin typeface="Calibri"/>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algn="ctr" defTabSz="914400">
                        <a:lnSpc>
                          <a:spcPct val="100000"/>
                        </a:lnSpc>
                      </a:pPr>
                      <a:r>
                        <a:rPr lang="en-US" sz="1100" b="0" u="sng" strike="noStrike">
                          <a:solidFill>
                            <a:schemeClr val="dk1"/>
                          </a:solidFill>
                          <a:effectLst/>
                          <a:uFillTx/>
                          <a:latin typeface="Aptos"/>
                        </a:rPr>
                        <a:t>Date</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algn="ctr" defTabSz="914400">
                        <a:lnSpc>
                          <a:spcPct val="100000"/>
                        </a:lnSpc>
                      </a:pPr>
                      <a:r>
                        <a:rPr lang="en-US" sz="1100" b="0" u="sng" strike="noStrike">
                          <a:solidFill>
                            <a:schemeClr val="dk1"/>
                          </a:solidFill>
                          <a:effectLst/>
                          <a:uFillTx/>
                          <a:latin typeface="Aptos"/>
                        </a:rPr>
                        <a:t>Description</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algn="ctr" defTabSz="914400">
                        <a:lnSpc>
                          <a:spcPct val="100000"/>
                        </a:lnSpc>
                      </a:pPr>
                      <a:r>
                        <a:rPr lang="en-US" sz="1100" b="0" u="sng" strike="noStrike">
                          <a:solidFill>
                            <a:schemeClr val="dk1"/>
                          </a:solidFill>
                          <a:effectLst/>
                          <a:uFillTx/>
                          <a:latin typeface="Aptos"/>
                        </a:rPr>
                        <a:t>Amount</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94120">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7560" tIns="7560" rIns="7560" bIns="0" anchor="b">
                      <a:noAutofit/>
                    </a:bodyPr>
                    <a:p>
                      <a:pPr defTabSz="914400">
                        <a:lnSpc>
                          <a:spcPct val="100000"/>
                        </a:lnSpc>
                      </a:pPr>
                      <a:r>
                        <a:rPr lang="en-US" sz="1100" b="0" u="none" strike="noStrike">
                          <a:solidFill>
                            <a:schemeClr val="dk1"/>
                          </a:solidFill>
                          <a:effectLst/>
                          <a:uFillTx/>
                          <a:latin typeface="Aptos"/>
                        </a:rPr>
                        <a:t> </a:t>
                      </a:r>
                      <a:endParaRPr lang="en-US" sz="1100" b="0" u="none" strike="noStrike">
                        <a:solidFill>
                          <a:srgbClr val="000000"/>
                        </a:solidFill>
                        <a:effectLst/>
                        <a:uFillTx/>
                        <a:latin typeface="Arial"/>
                      </a:endParaRPr>
                    </a:p>
                  </a:txBody>
                  <a:tcPr anchor="b" marL="7560" marR="7560" marT="756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bl>
          </a:graphicData>
        </a:graphic>
      </p:graphicFrame>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“Extra” Credit?</a:t>
            </a:r>
            <a:endParaRPr lang="en-US" sz="4400" b="0" u="none" strike="noStrike">
              <a:solidFill>
                <a:schemeClr val="dk1"/>
              </a:solidFill>
              <a:effectLst/>
              <a:uFillTx/>
              <a:latin typeface="Aptos Display"/>
            </a:endParaRPr>
          </a:p>
        </p:txBody>
      </p:sp>
      <p:sp>
        <p:nvSpPr>
          <p:cNvPr id="93"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US" sz="2800" b="0" u="none" strike="noStrike">
                <a:solidFill>
                  <a:schemeClr val="dk1"/>
                </a:solidFill>
                <a:effectLst/>
                <a:uFillTx/>
                <a:latin typeface="Arial"/>
              </a:rPr>
              <a:t>Basically, there is </a:t>
            </a:r>
            <a:r>
              <a:rPr lang="en-US" sz="2800" b="1" u="none" strike="noStrike">
                <a:solidFill>
                  <a:schemeClr val="dk1"/>
                </a:solidFill>
                <a:effectLst/>
                <a:highlight>
                  <a:srgbClr val="FFFF00"/>
                </a:highlight>
                <a:uFillTx/>
                <a:latin typeface="Arial"/>
              </a:rPr>
              <a:t>NO SUCH THING AS EXTRA CREDIT!</a:t>
            </a:r>
            <a:r>
              <a:rPr lang="en-US" sz="2800" b="1" u="none" strike="noStrike">
                <a:solidFill>
                  <a:schemeClr val="dk1"/>
                </a:solidFill>
                <a:effectLst/>
                <a:uFillTx/>
                <a:latin typeface="Arial"/>
              </a:rPr>
              <a:t>  </a:t>
            </a:r>
            <a:r>
              <a:rPr lang="en-US" sz="2800" b="0" u="none" strike="noStrike">
                <a:solidFill>
                  <a:schemeClr val="dk1"/>
                </a:solidFill>
                <a:effectLst/>
                <a:uFillTx/>
                <a:latin typeface="Arial"/>
              </a:rPr>
              <a:t>“</a:t>
            </a:r>
            <a:r>
              <a:rPr lang="en-US" sz="2800" b="1" u="none" strike="noStrike">
                <a:solidFill>
                  <a:schemeClr val="dk1"/>
                </a:solidFill>
                <a:effectLst/>
                <a:highlight>
                  <a:srgbClr val="FFFF00"/>
                </a:highlight>
                <a:uFillTx/>
                <a:latin typeface="Arial"/>
              </a:rPr>
              <a:t>Points is points</a:t>
            </a:r>
            <a:r>
              <a:rPr lang="en-US" sz="2800" b="0" u="none" strike="noStrike">
                <a:solidFill>
                  <a:schemeClr val="dk1"/>
                </a:solidFill>
                <a:effectLst/>
                <a:uFillTx/>
                <a:latin typeface="Arial"/>
              </a:rPr>
              <a:t>”, so I suggest you do the “core work” (exams, study guides, etc.) but even THESE can be compensated for by doing better or MORE in </a:t>
            </a:r>
            <a:r>
              <a:rPr lang="en-US" sz="2800" b="0" i="1" u="none" strike="noStrike">
                <a:solidFill>
                  <a:schemeClr val="dk1"/>
                </a:solidFill>
                <a:effectLst/>
                <a:uFillTx/>
                <a:latin typeface="Arial"/>
              </a:rPr>
              <a:t>other</a:t>
            </a:r>
            <a:r>
              <a:rPr lang="en-US" sz="2800" b="0" u="none" strike="noStrike">
                <a:solidFill>
                  <a:schemeClr val="dk1"/>
                </a:solidFill>
                <a:effectLst/>
                <a:uFillTx/>
                <a:latin typeface="Arial"/>
              </a:rPr>
              <a:t> areas.  It is like a cafeteria of credit…where you pick what you like and eat a lot of it, but don’t forget the main “course”.  The text is the “meat” and I am the “cheese”</a:t>
            </a:r>
            <a:r>
              <a:rPr lang="en-US" sz="2800" b="0" u="none" strike="noStrike">
                <a:solidFill>
                  <a:schemeClr val="dk1"/>
                </a:solidFill>
                <a:effectLst/>
                <a:uFillTx/>
                <a:latin typeface="Wingdings"/>
              </a:rPr>
              <a:t></a:t>
            </a:r>
            <a:r>
              <a:rPr lang="en-US" sz="2800" b="0" u="none" strike="noStrike">
                <a:solidFill>
                  <a:schemeClr val="dk1"/>
                </a:solidFill>
                <a:effectLst/>
                <a:uFillTx/>
                <a:latin typeface="Arial"/>
              </a:rPr>
              <a:t>.  </a:t>
            </a:r>
            <a:r>
              <a:rPr lang="en-US" sz="2800" b="1" u="sng" strike="noStrike">
                <a:solidFill>
                  <a:schemeClr val="dk1"/>
                </a:solidFill>
                <a:effectLst/>
                <a:uFillTx/>
                <a:latin typeface="Arial"/>
              </a:rPr>
              <a:t>First to ask me more about this on day 2 gets +5!</a:t>
            </a:r>
            <a:r>
              <a:rPr lang="en-US" sz="2800" b="0" u="none" strike="noStrike">
                <a:solidFill>
                  <a:schemeClr val="dk1"/>
                </a:solidFill>
                <a:effectLst/>
                <a:uFillTx/>
                <a:latin typeface="Arial"/>
              </a:rPr>
              <a:t>  </a:t>
            </a:r>
            <a:endParaRPr lang="en-US" sz="2800" b="0" u="none" strike="noStrike">
              <a:solidFill>
                <a:schemeClr val="dk1"/>
              </a:solidFill>
              <a:effectLst/>
              <a:uFillTx/>
              <a:latin typeface="Aptos"/>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Observations</a:t>
            </a:r>
            <a:endParaRPr lang="en-US" sz="4400" b="0" u="none" strike="noStrike">
              <a:solidFill>
                <a:schemeClr val="dk1"/>
              </a:solidFill>
              <a:effectLst/>
              <a:uFillTx/>
              <a:latin typeface="Aptos Display"/>
            </a:endParaRPr>
          </a:p>
        </p:txBody>
      </p:sp>
      <p:sp>
        <p:nvSpPr>
          <p:cNvPr id="95"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Students are confused at first (like you)!</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95%+ stay in it the first weeks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i="1" u="none" strike="noStrike">
                <a:solidFill>
                  <a:schemeClr val="dk1"/>
                </a:solidFill>
                <a:effectLst/>
                <a:uFillTx/>
                <a:latin typeface="Aptos"/>
              </a:rPr>
              <a:t>Most</a:t>
            </a:r>
            <a:r>
              <a:rPr lang="en-US" sz="2800" b="0" u="none" strike="noStrike">
                <a:solidFill>
                  <a:schemeClr val="dk1"/>
                </a:solidFill>
                <a:effectLst/>
                <a:uFillTx/>
                <a:latin typeface="Aptos"/>
              </a:rPr>
              <a:t> figure it out without need of email, phone call or Webex.</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Makes learning fun, flexible, and fair.</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Can remove the scaffold and student </a:t>
            </a:r>
            <a:r>
              <a:rPr lang="en-US" sz="2800" b="0" i="1" u="none" strike="noStrike">
                <a:solidFill>
                  <a:schemeClr val="dk1"/>
                </a:solidFill>
                <a:effectLst/>
                <a:uFillTx/>
                <a:latin typeface="Aptos"/>
              </a:rPr>
              <a:t>keep going up</a:t>
            </a:r>
            <a:r>
              <a:rPr lang="en-US" sz="2800" b="0" u="none" strike="noStrike">
                <a:solidFill>
                  <a:schemeClr val="dk1"/>
                </a:solidFill>
                <a:effectLst/>
                <a:uFillTx/>
                <a:latin typeface="Aptos"/>
              </a:rPr>
              <a:t>!</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RRR allows for some deeper reflection and retention.</a:t>
            </a:r>
            <a:endParaRPr lang="en-US" sz="2800" b="0" u="none" strike="noStrike">
              <a:solidFill>
                <a:schemeClr val="dk1"/>
              </a:solidFill>
              <a:effectLst/>
              <a:uFillTx/>
              <a:latin typeface="Aptos"/>
            </a:endParaRPr>
          </a:p>
          <a:p>
            <a:pPr indent="0" algn="l" defTabSz="914400">
              <a:lnSpc>
                <a:spcPct val="90000"/>
              </a:lnSpc>
              <a:spcBef>
                <a:spcPts val="1001"/>
              </a:spcBef>
              <a:buNone/>
            </a:pPr>
            <a:endParaRPr lang="en-US" sz="28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Future directions</a:t>
            </a:r>
            <a:r>
              <a:rPr lang="en-US" sz="4400" b="0" u="none" strike="noStrike">
                <a:solidFill>
                  <a:schemeClr val="dk1"/>
                </a:solidFill>
                <a:effectLst/>
                <a:uFillTx/>
                <a:latin typeface="Aptos Display"/>
              </a:rPr>
              <a:t>	</a:t>
            </a:r>
            <a:endParaRPr lang="en-US" sz="4400" b="0" u="none" strike="noStrike">
              <a:solidFill>
                <a:schemeClr val="dk1"/>
              </a:solidFill>
              <a:effectLst/>
              <a:uFillTx/>
              <a:latin typeface="Aptos Display"/>
            </a:endParaRPr>
          </a:p>
        </p:txBody>
      </p:sp>
      <p:sp>
        <p:nvSpPr>
          <p:cNvPr id="97"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Achievement Awards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Honor Chords</a:t>
            </a:r>
            <a:endParaRPr lang="en-US" sz="2800" b="0" u="none" strike="noStrike">
              <a:solidFill>
                <a:schemeClr val="dk1"/>
              </a:solidFill>
              <a:effectLst/>
              <a:uFillTx/>
              <a:latin typeface="Aptos"/>
            </a:endParaRPr>
          </a:p>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Aptos"/>
              </a:rPr>
              <a:t>D2L </a:t>
            </a:r>
            <a:endParaRPr lang="en-US" sz="28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en-US" sz="4400" b="0" u="none" strike="noStrike">
                <a:solidFill>
                  <a:schemeClr val="dk1"/>
                </a:solidFill>
                <a:effectLst/>
                <a:uFillTx/>
                <a:latin typeface="Aptos Display"/>
              </a:rPr>
              <a:t>Questions?  Suggestions? Objections?</a:t>
            </a:r>
            <a:endParaRPr lang="en-US" sz="4400" b="0" u="none" strike="noStrike">
              <a:solidFill>
                <a:schemeClr val="dk1"/>
              </a:solidFill>
              <a:effectLst/>
              <a:uFillTx/>
              <a:latin typeface="Aptos Display"/>
            </a:endParaRPr>
          </a:p>
        </p:txBody>
      </p:sp>
      <p:sp>
        <p:nvSpPr>
          <p:cNvPr id="99"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p>
            <a:pPr indent="0" algn="l" defTabSz="914400">
              <a:lnSpc>
                <a:spcPct val="90000"/>
              </a:lnSpc>
              <a:spcBef>
                <a:spcPts val="1001"/>
              </a:spcBef>
              <a:buNone/>
            </a:pPr>
            <a:endParaRPr lang="en-US" sz="2800" b="0" u="none" strike="noStrik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52</TotalTime>
  <Application>LibreOffice/26.2.6.3$Linux_X86_64 LibreOffice_project/620$Build-3</Application>
  <AppVersion>15.0000</AppVersion>
  <Words>1939</Words>
  <Paragraphs>228</Paragraphs>
  <Company>Lone Star College</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2026-10-12T17:42:44Z</dcterms:created>
  <dc:creator>Devoley, Michael S</dc:creator>
  <dc:description/>
  <dc:language>en-US</dc:language>
  <cp:lastModifiedBy>Devoley, Michael S</cp:lastModifiedBy>
  <dcterms:modified xsi:type="dcterms:W3CDTF">2026-10-12T18:35:22Z</dcterms:modified>
  <cp:revision>1</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17</vt:i4>
  </property>
</Properties>
</file>